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タイトルテキストの書式を編集するにはクリックします。</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アウトラインテキストの書式を編集するにはクリックします。</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2</a:t>
            </a:r>
            <a:r>
              <a:rPr b="0" lang="en-US" sz="2800" spc="-1" strike="noStrike">
                <a:latin typeface="Arial"/>
              </a:rPr>
              <a:t>レベル目のアウトライン</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3</a:t>
            </a:r>
            <a:r>
              <a:rPr b="0" lang="en-US" sz="2400" spc="-1" strike="noStrike">
                <a:latin typeface="Arial"/>
              </a:rPr>
              <a:t>レベル目のアウトライン</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4</a:t>
            </a:r>
            <a:r>
              <a:rPr b="0" lang="en-US" sz="2000" spc="-1" strike="noStrike">
                <a:latin typeface="Arial"/>
              </a:rPr>
              <a:t>レベル目のアウトライン</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5</a:t>
            </a:r>
            <a:r>
              <a:rPr b="0" lang="en-US" sz="2000" spc="-1" strike="noStrike">
                <a:latin typeface="Arial"/>
              </a:rPr>
              <a:t>レベル目のアウトライン</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6</a:t>
            </a:r>
            <a:r>
              <a:rPr b="0" lang="en-US" sz="2000" spc="-1" strike="noStrike">
                <a:latin typeface="Arial"/>
              </a:rPr>
              <a:t>レベル目のアウトライン</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7</a:t>
            </a:r>
            <a:r>
              <a:rPr b="0" lang="en-US" sz="2000" spc="-1" strike="noStrike">
                <a:latin typeface="Arial"/>
              </a:rPr>
              <a:t>レベル目のアウトライン</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タイトルテキストの書式を編集するにはクリックします。</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アウトラインテキストの書式を編集するにはクリックします。</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2</a:t>
            </a:r>
            <a:r>
              <a:rPr b="0" lang="en-US" sz="2800" spc="-1" strike="noStrike">
                <a:latin typeface="Arial"/>
              </a:rPr>
              <a:t>レベル目のアウトライン</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3</a:t>
            </a:r>
            <a:r>
              <a:rPr b="0" lang="en-US" sz="2400" spc="-1" strike="noStrike">
                <a:latin typeface="Arial"/>
              </a:rPr>
              <a:t>レベル目のアウトライン</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4</a:t>
            </a:r>
            <a:r>
              <a:rPr b="0" lang="en-US" sz="2000" spc="-1" strike="noStrike">
                <a:latin typeface="Arial"/>
              </a:rPr>
              <a:t>レベル目のアウトライン</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5</a:t>
            </a:r>
            <a:r>
              <a:rPr b="0" lang="en-US" sz="2000" spc="-1" strike="noStrike">
                <a:latin typeface="Arial"/>
              </a:rPr>
              <a:t>レベル目のアウトライン</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6</a:t>
            </a:r>
            <a:r>
              <a:rPr b="0" lang="en-US" sz="2000" spc="-1" strike="noStrike">
                <a:latin typeface="Arial"/>
              </a:rPr>
              <a:t>レベル目のアウトライン</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7</a:t>
            </a:r>
            <a:r>
              <a:rPr b="0" lang="en-US" sz="2000" spc="-1" strike="noStrike">
                <a:latin typeface="Arial"/>
              </a:rPr>
              <a:t>レベル目のアウトライン</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Picture 2" descr=""/>
          <p:cNvPicPr/>
          <p:nvPr/>
        </p:nvPicPr>
        <p:blipFill>
          <a:blip r:embed="rId1"/>
          <a:stretch/>
        </p:blipFill>
        <p:spPr>
          <a:xfrm>
            <a:off x="3600000" y="4506120"/>
            <a:ext cx="1941840" cy="1941840"/>
          </a:xfrm>
          <a:prstGeom prst="rect">
            <a:avLst/>
          </a:prstGeom>
          <a:ln>
            <a:noFill/>
          </a:ln>
        </p:spPr>
      </p:pic>
      <p:sp>
        <p:nvSpPr>
          <p:cNvPr id="77" name="CustomShape 1"/>
          <p:cNvSpPr/>
          <p:nvPr/>
        </p:nvSpPr>
        <p:spPr>
          <a:xfrm>
            <a:off x="612720" y="1401840"/>
            <a:ext cx="7518600" cy="1495800"/>
          </a:xfrm>
          <a:prstGeom prst="rect">
            <a:avLst/>
          </a:prstGeom>
          <a:noFill/>
          <a:ln>
            <a:noFill/>
          </a:ln>
        </p:spPr>
        <p:style>
          <a:lnRef idx="2">
            <a:schemeClr val="dk1"/>
          </a:lnRef>
          <a:fillRef idx="1">
            <a:schemeClr val="lt1"/>
          </a:fillRef>
          <a:effectRef idx="0">
            <a:schemeClr val="dk1"/>
          </a:effectRef>
          <a:fontRef idx="minor"/>
        </p:style>
      </p:sp>
      <p:sp>
        <p:nvSpPr>
          <p:cNvPr id="78" name="CustomShape 2"/>
          <p:cNvSpPr/>
          <p:nvPr/>
        </p:nvSpPr>
        <p:spPr>
          <a:xfrm>
            <a:off x="612720" y="321840"/>
            <a:ext cx="8463600" cy="1495800"/>
          </a:xfrm>
          <a:prstGeom prst="rect">
            <a:avLst/>
          </a:prstGeom>
          <a:noFill/>
          <a:ln>
            <a:noFill/>
          </a:ln>
        </p:spPr>
        <p:style>
          <a:lnRef idx="2">
            <a:schemeClr val="dk1"/>
          </a:lnRef>
          <a:fillRef idx="1">
            <a:schemeClr val="lt1"/>
          </a:fillRef>
          <a:effectRef idx="0">
            <a:schemeClr val="dk1"/>
          </a:effectRef>
          <a:fontRef idx="minor"/>
        </p:style>
        <p:txBody>
          <a:bodyPr lIns="50760" rIns="50760" tIns="50760" bIns="50760">
            <a:noAutofit/>
          </a:bodyPr>
          <a:p>
            <a:pPr>
              <a:lnSpc>
                <a:spcPct val="150000"/>
              </a:lnSpc>
            </a:pPr>
            <a:r>
              <a:rPr b="1" lang="en-US" sz="4400" spc="-1" strike="noStrike">
                <a:solidFill>
                  <a:srgbClr val="5f5f5f"/>
                </a:solidFill>
                <a:latin typeface="メイリオ"/>
                <a:ea typeface="メイリオ"/>
              </a:rPr>
              <a:t>作品説明資料</a:t>
            </a:r>
            <a:endParaRPr b="0" lang="en-US" sz="4400" spc="-1" strike="noStrike">
              <a:latin typeface="Arial"/>
            </a:endParaRPr>
          </a:p>
        </p:txBody>
      </p:sp>
      <p:sp>
        <p:nvSpPr>
          <p:cNvPr id="79" name="CustomShape 3"/>
          <p:cNvSpPr/>
          <p:nvPr/>
        </p:nvSpPr>
        <p:spPr>
          <a:xfrm>
            <a:off x="155520" y="-144360"/>
            <a:ext cx="302400" cy="302400"/>
          </a:xfrm>
          <a:prstGeom prst="rect">
            <a:avLst/>
          </a:prstGeom>
          <a:noFill/>
          <a:ln>
            <a:noFill/>
          </a:ln>
        </p:spPr>
        <p:style>
          <a:lnRef idx="0"/>
          <a:fillRef idx="0"/>
          <a:effectRef idx="0"/>
          <a:fontRef idx="minor"/>
        </p:style>
      </p:sp>
      <p:sp>
        <p:nvSpPr>
          <p:cNvPr id="80" name="CustomShape 4"/>
          <p:cNvSpPr/>
          <p:nvPr/>
        </p:nvSpPr>
        <p:spPr>
          <a:xfrm>
            <a:off x="307800" y="7920"/>
            <a:ext cx="302400" cy="302400"/>
          </a:xfrm>
          <a:prstGeom prst="rect">
            <a:avLst/>
          </a:prstGeom>
          <a:noFill/>
          <a:ln>
            <a:noFill/>
          </a:ln>
        </p:spPr>
        <p:style>
          <a:lnRef idx="0"/>
          <a:fillRef idx="0"/>
          <a:effectRef idx="0"/>
          <a:fontRef idx="minor"/>
        </p:style>
      </p:sp>
      <p:sp>
        <p:nvSpPr>
          <p:cNvPr id="81" name="CustomShape 5"/>
          <p:cNvSpPr/>
          <p:nvPr/>
        </p:nvSpPr>
        <p:spPr>
          <a:xfrm>
            <a:off x="0" y="6450120"/>
            <a:ext cx="9141480" cy="429480"/>
          </a:xfrm>
          <a:prstGeom prst="rect">
            <a:avLst/>
          </a:prstGeom>
          <a:solidFill>
            <a:srgbClr val="15fb4c"/>
          </a:solidFill>
          <a:ln>
            <a:solidFill>
              <a:srgbClr val="15fb4c"/>
            </a:solidFill>
            <a:round/>
          </a:ln>
        </p:spPr>
        <p:style>
          <a:lnRef idx="2">
            <a:schemeClr val="accent1">
              <a:shade val="50000"/>
            </a:schemeClr>
          </a:lnRef>
          <a:fillRef idx="1">
            <a:schemeClr val="accent1"/>
          </a:fillRef>
          <a:effectRef idx="0">
            <a:schemeClr val="accent1"/>
          </a:effectRef>
          <a:fontRef idx="minor"/>
        </p:style>
      </p:sp>
      <p:sp>
        <p:nvSpPr>
          <p:cNvPr id="82" name="CustomShape 6"/>
          <p:cNvSpPr/>
          <p:nvPr/>
        </p:nvSpPr>
        <p:spPr>
          <a:xfrm>
            <a:off x="1883520" y="3084840"/>
            <a:ext cx="5254200" cy="1149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4400" spc="-1" strike="noStrike">
                <a:solidFill>
                  <a:srgbClr val="808080"/>
                </a:solidFill>
                <a:latin typeface="メイリオ"/>
                <a:ea typeface="メイリオ"/>
              </a:rPr>
              <a:t>Life Again</a:t>
            </a:r>
            <a:endParaRPr b="0" lang="en-US" sz="4400" spc="-1" strike="noStrike">
              <a:latin typeface="Arial"/>
            </a:endParaRPr>
          </a:p>
        </p:txBody>
      </p:sp>
      <p:sp>
        <p:nvSpPr>
          <p:cNvPr id="83" name="CustomShape 7"/>
          <p:cNvSpPr/>
          <p:nvPr/>
        </p:nvSpPr>
        <p:spPr>
          <a:xfrm>
            <a:off x="1918800" y="4244040"/>
            <a:ext cx="5265000" cy="144360"/>
          </a:xfrm>
          <a:prstGeom prst="rect">
            <a:avLst/>
          </a:prstGeom>
          <a:solidFill>
            <a:srgbClr val="15fb4c"/>
          </a:solidFill>
          <a:ln>
            <a:solidFill>
              <a:srgbClr val="15fb4c"/>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4" name="Table 1"/>
          <p:cNvGraphicFramePr/>
          <p:nvPr/>
        </p:nvGraphicFramePr>
        <p:xfrm>
          <a:off x="467640" y="1256760"/>
          <a:ext cx="8280360" cy="5132160"/>
        </p:xfrm>
        <a:graphic>
          <a:graphicData uri="http://schemas.openxmlformats.org/drawingml/2006/table">
            <a:tbl>
              <a:tblPr/>
              <a:tblGrid>
                <a:gridCol w="2167560"/>
                <a:gridCol w="6113160"/>
              </a:tblGrid>
              <a:tr h="538560">
                <a:tc>
                  <a:txBody>
                    <a:bodyPr lIns="75600" rIns="75600">
                      <a:noAutofit/>
                    </a:bodyPr>
                    <a:p>
                      <a:pPr>
                        <a:lnSpc>
                          <a:spcPct val="100000"/>
                        </a:lnSpc>
                      </a:pPr>
                      <a:r>
                        <a:rPr b="0" lang="en-US" sz="1500" spc="-1" strike="noStrike">
                          <a:solidFill>
                            <a:srgbClr val="ffffff"/>
                          </a:solidFill>
                          <a:latin typeface="メイリオ"/>
                          <a:ea typeface="メイリオ"/>
                        </a:rPr>
                        <a:t>項目</a:t>
                      </a:r>
                      <a:endParaRPr b="0" lang="en-US" sz="1500" spc="-1" strike="noStrike">
                        <a:latin typeface="Arial"/>
                      </a:endParaRPr>
                    </a:p>
                  </a:txBody>
                  <a:tcPr marL="75600" marR="75600">
                    <a:solidFill>
                      <a:srgbClr val="595959"/>
                    </a:solidFill>
                  </a:tcPr>
                </a:tc>
                <a:tc>
                  <a:txBody>
                    <a:bodyPr lIns="75600" rIns="75600">
                      <a:noAutofit/>
                    </a:bodyPr>
                    <a:p>
                      <a:pPr>
                        <a:lnSpc>
                          <a:spcPct val="100000"/>
                        </a:lnSpc>
                      </a:pPr>
                      <a:r>
                        <a:rPr b="0" lang="en-US" sz="1500" spc="-1" strike="noStrike">
                          <a:solidFill>
                            <a:srgbClr val="ffffff"/>
                          </a:solidFill>
                          <a:latin typeface="メイリオ"/>
                          <a:ea typeface="メイリオ"/>
                        </a:rPr>
                        <a:t>説明</a:t>
                      </a:r>
                      <a:endParaRPr b="0" lang="en-US" sz="1500" spc="-1" strike="noStrike">
                        <a:latin typeface="Arial"/>
                      </a:endParaRPr>
                    </a:p>
                  </a:txBody>
                  <a:tcPr marL="75600" marR="75600">
                    <a:solidFill>
                      <a:srgbClr val="595959"/>
                    </a:solidFill>
                  </a:tcPr>
                </a:tc>
              </a:tr>
              <a:tr h="538560">
                <a:tc>
                  <a:txBody>
                    <a:bodyPr lIns="75600" rIns="75600">
                      <a:noAutofit/>
                    </a:bodyPr>
                    <a:p>
                      <a:pPr>
                        <a:lnSpc>
                          <a:spcPct val="100000"/>
                        </a:lnSpc>
                      </a:pPr>
                      <a:r>
                        <a:rPr b="0" lang="en-US" sz="1500" spc="-1" strike="noStrike">
                          <a:solidFill>
                            <a:srgbClr val="5f5f5f"/>
                          </a:solidFill>
                          <a:latin typeface="メイリオ"/>
                          <a:ea typeface="メイリオ"/>
                        </a:rPr>
                        <a:t>作品名</a:t>
                      </a:r>
                      <a:endParaRPr b="0" lang="en-US" sz="1500" spc="-1" strike="noStrike">
                        <a:latin typeface="Arial"/>
                      </a:endParaRPr>
                    </a:p>
                  </a:txBody>
                  <a:tcPr marL="75600" marR="75600">
                    <a:noFill/>
                  </a:tcPr>
                </a:tc>
                <a:tc>
                  <a:txBody>
                    <a:bodyPr lIns="75600" rIns="75600">
                      <a:noAutofit/>
                    </a:bodyPr>
                    <a:p>
                      <a:pPr>
                        <a:lnSpc>
                          <a:spcPct val="100000"/>
                        </a:lnSpc>
                      </a:pPr>
                      <a:r>
                        <a:rPr b="0" lang="en-US" sz="1800" spc="-1" strike="noStrike">
                          <a:latin typeface="Arial"/>
                        </a:rPr>
                        <a:t>Life Again</a:t>
                      </a:r>
                      <a:endParaRPr b="0" lang="en-US" sz="1800" spc="-1" strike="noStrike">
                        <a:latin typeface="Arial"/>
                      </a:endParaRPr>
                    </a:p>
                  </a:txBody>
                  <a:tcPr marL="75600" marR="75600">
                    <a:noFill/>
                  </a:tcPr>
                </a:tc>
              </a:tr>
              <a:tr h="767160">
                <a:tc>
                  <a:txBody>
                    <a:bodyPr lIns="75600" rIns="75600">
                      <a:noAutofit/>
                    </a:bodyPr>
                    <a:p>
                      <a:pPr>
                        <a:lnSpc>
                          <a:spcPct val="100000"/>
                        </a:lnSpc>
                      </a:pPr>
                      <a:r>
                        <a:rPr b="0" lang="en-US" sz="1500" spc="-1" strike="noStrike">
                          <a:solidFill>
                            <a:srgbClr val="5f5f5f"/>
                          </a:solidFill>
                          <a:latin typeface="メイリオ"/>
                          <a:ea typeface="メイリオ"/>
                        </a:rPr>
                        <a:t>動作環境</a:t>
                      </a:r>
                      <a:endParaRPr b="0" lang="en-US" sz="1500" spc="-1" strike="noStrike">
                        <a:latin typeface="Arial"/>
                      </a:endParaRPr>
                    </a:p>
                  </a:txBody>
                  <a:tcPr marL="75600" marR="75600">
                    <a:noFill/>
                  </a:tcPr>
                </a:tc>
                <a:tc>
                  <a:txBody>
                    <a:bodyPr lIns="75600" rIns="75600">
                      <a:noAutofit/>
                    </a:bodyPr>
                    <a:p>
                      <a:pPr>
                        <a:lnSpc>
                          <a:spcPct val="100000"/>
                        </a:lnSpc>
                      </a:pPr>
                      <a:r>
                        <a:rPr b="0" lang="en-US" sz="1600" spc="-1" strike="noStrike">
                          <a:solidFill>
                            <a:srgbClr val="5f5f5f"/>
                          </a:solidFill>
                          <a:latin typeface="メイリオ"/>
                          <a:ea typeface="メイリオ"/>
                        </a:rPr>
                        <a:t>☑</a:t>
                      </a:r>
                      <a:r>
                        <a:rPr b="0" lang="en-US" sz="1600" spc="-1" strike="noStrike">
                          <a:solidFill>
                            <a:srgbClr val="5f5f5f"/>
                          </a:solidFill>
                          <a:latin typeface="メイリオ"/>
                          <a:ea typeface="メイリオ"/>
                        </a:rPr>
                        <a:t>Windows</a:t>
                      </a:r>
                      <a:r>
                        <a:rPr b="0" lang="en-US" sz="1600" spc="-1" strike="noStrike">
                          <a:solidFill>
                            <a:srgbClr val="5f5f5f"/>
                          </a:solidFill>
                          <a:latin typeface="メイリオ"/>
                          <a:ea typeface="メイリオ"/>
                        </a:rPr>
                        <a:t>　□</a:t>
                      </a:r>
                      <a:r>
                        <a:rPr b="0" lang="en-US" sz="1600" spc="-1" strike="noStrike">
                          <a:solidFill>
                            <a:srgbClr val="5f5f5f"/>
                          </a:solidFill>
                          <a:latin typeface="メイリオ"/>
                          <a:ea typeface="メイリオ"/>
                        </a:rPr>
                        <a:t>Mac</a:t>
                      </a:r>
                      <a:r>
                        <a:rPr b="0" lang="en-US" sz="1600" spc="-1" strike="noStrike">
                          <a:solidFill>
                            <a:srgbClr val="5f5f5f"/>
                          </a:solidFill>
                          <a:latin typeface="メイリオ"/>
                          <a:ea typeface="メイリオ"/>
                        </a:rPr>
                        <a:t>　□</a:t>
                      </a:r>
                      <a:r>
                        <a:rPr b="0" lang="en-US" sz="1600" spc="-1" strike="noStrike">
                          <a:solidFill>
                            <a:srgbClr val="5f5f5f"/>
                          </a:solidFill>
                          <a:latin typeface="メイリオ"/>
                          <a:ea typeface="メイリオ"/>
                        </a:rPr>
                        <a:t>iPhone</a:t>
                      </a:r>
                      <a:r>
                        <a:rPr b="0" lang="en-US" sz="1600" spc="-1" strike="noStrike">
                          <a:solidFill>
                            <a:srgbClr val="5f5f5f"/>
                          </a:solidFill>
                          <a:latin typeface="メイリオ"/>
                          <a:ea typeface="メイリオ"/>
                        </a:rPr>
                        <a:t>　□</a:t>
                      </a:r>
                      <a:r>
                        <a:rPr b="0" lang="en-US" sz="1600" spc="-1" strike="noStrike">
                          <a:solidFill>
                            <a:srgbClr val="5f5f5f"/>
                          </a:solidFill>
                          <a:latin typeface="メイリオ"/>
                          <a:ea typeface="メイリオ"/>
                        </a:rPr>
                        <a:t>Android</a:t>
                      </a:r>
                      <a:endParaRPr b="0" lang="en-US" sz="1600" spc="-1" strike="noStrike">
                        <a:latin typeface="Arial"/>
                      </a:endParaRPr>
                    </a:p>
                    <a:p>
                      <a:pPr>
                        <a:lnSpc>
                          <a:spcPct val="100000"/>
                        </a:lnSpc>
                      </a:pPr>
                      <a:r>
                        <a:rPr b="0" lang="en-US" sz="1600" spc="-1" strike="noStrike">
                          <a:solidFill>
                            <a:srgbClr val="5f5f5f"/>
                          </a:solidFill>
                          <a:latin typeface="メイリオ"/>
                          <a:ea typeface="メイリオ"/>
                        </a:rPr>
                        <a:t>□</a:t>
                      </a:r>
                      <a:r>
                        <a:rPr b="0" lang="en-US" sz="1600" spc="-1" strike="noStrike">
                          <a:solidFill>
                            <a:srgbClr val="5f5f5f"/>
                          </a:solidFill>
                          <a:latin typeface="メイリオ"/>
                          <a:ea typeface="メイリオ"/>
                        </a:rPr>
                        <a:t>その他（　　　　　　　　　　　）</a:t>
                      </a:r>
                      <a:endParaRPr b="0" lang="en-US" sz="1600" spc="-1" strike="noStrike">
                        <a:latin typeface="Arial"/>
                      </a:endParaRPr>
                    </a:p>
                  </a:txBody>
                  <a:tcPr marL="75600" marR="75600">
                    <a:noFill/>
                  </a:tcPr>
                </a:tc>
              </a:tr>
              <a:tr h="1503000">
                <a:tc>
                  <a:txBody>
                    <a:bodyPr lIns="75600" rIns="75600">
                      <a:noAutofit/>
                    </a:bodyPr>
                    <a:p>
                      <a:pPr>
                        <a:lnSpc>
                          <a:spcPct val="100000"/>
                        </a:lnSpc>
                      </a:pPr>
                      <a:r>
                        <a:rPr b="0" lang="en-US" sz="1500" spc="-1" strike="noStrike">
                          <a:solidFill>
                            <a:srgbClr val="5f5f5f"/>
                          </a:solidFill>
                          <a:latin typeface="メイリオ"/>
                          <a:ea typeface="メイリオ"/>
                        </a:rPr>
                        <a:t>どんなゲームですか？</a:t>
                      </a:r>
                      <a:endParaRPr b="0" lang="en-US" sz="1500" spc="-1" strike="noStrike">
                        <a:latin typeface="Arial"/>
                      </a:endParaRPr>
                    </a:p>
                  </a:txBody>
                  <a:tcPr marL="75600" marR="75600">
                    <a:noFill/>
                  </a:tcPr>
                </a:tc>
                <a:tc>
                  <a:txBody>
                    <a:bodyPr lIns="75600" rIns="75600">
                      <a:noAutofit/>
                    </a:bodyPr>
                    <a:p>
                      <a:pPr>
                        <a:lnSpc>
                          <a:spcPct val="100000"/>
                        </a:lnSpc>
                      </a:pPr>
                      <a:r>
                        <a:rPr b="0" lang="en-US" sz="1800" spc="-1" strike="noStrike">
                          <a:latin typeface="Arial"/>
                        </a:rPr>
                        <a:t>32×32</a:t>
                      </a:r>
                      <a:r>
                        <a:rPr b="0" lang="en-US" sz="1800" spc="-1" strike="noStrike">
                          <a:latin typeface="Arial"/>
                        </a:rPr>
                        <a:t>ピクセルのブロックで構成された様々な世界に残された魂を回収していく</a:t>
                      </a:r>
                      <a:r>
                        <a:rPr b="0" lang="en-US" sz="1800" spc="-1" strike="noStrike">
                          <a:latin typeface="Arial"/>
                        </a:rPr>
                        <a:t>2D</a:t>
                      </a:r>
                      <a:r>
                        <a:rPr b="0" lang="en-US" sz="1800" spc="-1" strike="noStrike">
                          <a:latin typeface="Arial"/>
                        </a:rPr>
                        <a:t>アクションゲームです。</a:t>
                      </a:r>
                      <a:endParaRPr b="0" lang="en-US" sz="1800" spc="-1" strike="noStrike">
                        <a:latin typeface="Arial"/>
                      </a:endParaRPr>
                    </a:p>
                    <a:p>
                      <a:pPr>
                        <a:lnSpc>
                          <a:spcPct val="100000"/>
                        </a:lnSpc>
                      </a:pPr>
                      <a:endParaRPr b="0" lang="en-US" sz="1800" spc="-1" strike="noStrike">
                        <a:latin typeface="Arial"/>
                      </a:endParaRPr>
                    </a:p>
                  </a:txBody>
                  <a:tcPr marL="75600" marR="75600">
                    <a:noFill/>
                  </a:tcPr>
                </a:tc>
              </a:tr>
              <a:tr h="1785240">
                <a:tc>
                  <a:txBody>
                    <a:bodyPr lIns="75600" rIns="75600">
                      <a:noAutofit/>
                    </a:bodyPr>
                    <a:p>
                      <a:pPr>
                        <a:lnSpc>
                          <a:spcPct val="100000"/>
                        </a:lnSpc>
                      </a:pPr>
                      <a:r>
                        <a:rPr b="0" lang="en-US" sz="1500" spc="-1" strike="noStrike">
                          <a:solidFill>
                            <a:srgbClr val="5f5f5f"/>
                          </a:solidFill>
                          <a:latin typeface="メイリオ"/>
                          <a:ea typeface="メイリオ"/>
                        </a:rPr>
                        <a:t>どこが面白いですか？</a:t>
                      </a:r>
                      <a:endParaRPr b="0" lang="en-US" sz="1500" spc="-1" strike="noStrike">
                        <a:latin typeface="Arial"/>
                      </a:endParaRPr>
                    </a:p>
                  </a:txBody>
                  <a:tcPr marL="75600" marR="75600">
                    <a:noFill/>
                  </a:tcPr>
                </a:tc>
                <a:tc>
                  <a:txBody>
                    <a:bodyPr lIns="75600" rIns="75600">
                      <a:noAutofit/>
                    </a:bodyPr>
                    <a:p>
                      <a:pPr>
                        <a:lnSpc>
                          <a:spcPct val="100000"/>
                        </a:lnSpc>
                      </a:pPr>
                      <a:r>
                        <a:rPr b="0" lang="en-US" sz="1800" spc="-1" strike="noStrike">
                          <a:latin typeface="Arial"/>
                        </a:rPr>
                        <a:t>重力パネル上での行動や、水中での行動が面白いです。</a:t>
                      </a:r>
                      <a:endParaRPr b="0" lang="en-US" sz="1800" spc="-1" strike="noStrike">
                        <a:latin typeface="Arial"/>
                      </a:endParaRPr>
                    </a:p>
                    <a:p>
                      <a:pPr>
                        <a:lnSpc>
                          <a:spcPct val="100000"/>
                        </a:lnSpc>
                      </a:pPr>
                      <a:r>
                        <a:rPr b="0" lang="en-US" sz="1800" spc="-1" strike="noStrike">
                          <a:latin typeface="Arial"/>
                        </a:rPr>
                        <a:t>映像にもありますが、水中はすぐ沈むようにできているので、飛び移っての移動が難しく、燃えます。</a:t>
                      </a:r>
                      <a:endParaRPr b="0" lang="en-US" sz="1800" spc="-1" strike="noStrike">
                        <a:latin typeface="Arial"/>
                      </a:endParaRPr>
                    </a:p>
                  </a:txBody>
                  <a:tcPr marL="75600" marR="75600">
                    <a:noFill/>
                  </a:tcPr>
                </a:tc>
              </a:tr>
            </a:tbl>
          </a:graphicData>
        </a:graphic>
      </p:graphicFrame>
      <p:pic>
        <p:nvPicPr>
          <p:cNvPr id="85" name="Picture 2" descr=""/>
          <p:cNvPicPr/>
          <p:nvPr/>
        </p:nvPicPr>
        <p:blipFill>
          <a:blip r:embed="rId1"/>
          <a:stretch/>
        </p:blipFill>
        <p:spPr>
          <a:xfrm>
            <a:off x="7593840" y="102240"/>
            <a:ext cx="1152000" cy="1152000"/>
          </a:xfrm>
          <a:prstGeom prst="rect">
            <a:avLst/>
          </a:prstGeom>
          <a:ln>
            <a:noFill/>
          </a:ln>
        </p:spPr>
      </p:pic>
      <p:sp>
        <p:nvSpPr>
          <p:cNvPr id="86" name="CustomShape 2"/>
          <p:cNvSpPr/>
          <p:nvPr/>
        </p:nvSpPr>
        <p:spPr>
          <a:xfrm>
            <a:off x="426240" y="102240"/>
            <a:ext cx="8463600" cy="1495800"/>
          </a:xfrm>
          <a:prstGeom prst="rect">
            <a:avLst/>
          </a:prstGeom>
          <a:noFill/>
          <a:ln>
            <a:noFill/>
          </a:ln>
        </p:spPr>
        <p:style>
          <a:lnRef idx="2">
            <a:schemeClr val="dk1"/>
          </a:lnRef>
          <a:fillRef idx="1">
            <a:schemeClr val="lt1"/>
          </a:fillRef>
          <a:effectRef idx="0">
            <a:schemeClr val="dk1"/>
          </a:effectRef>
          <a:fontRef idx="minor"/>
        </p:style>
        <p:txBody>
          <a:bodyPr lIns="50760" rIns="50760" tIns="50760" bIns="50760">
            <a:noAutofit/>
          </a:bodyPr>
          <a:p>
            <a:pPr>
              <a:lnSpc>
                <a:spcPct val="150000"/>
              </a:lnSpc>
            </a:pPr>
            <a:r>
              <a:rPr b="1" lang="en-US" sz="3600" spc="-1" strike="noStrike">
                <a:solidFill>
                  <a:srgbClr val="5f5f5f"/>
                </a:solidFill>
                <a:latin typeface="メイリオ"/>
                <a:ea typeface="メイリオ"/>
              </a:rPr>
              <a:t>作品概要</a:t>
            </a:r>
            <a:endParaRPr b="0" lang="en-US" sz="3600" spc="-1" strike="noStrike">
              <a:latin typeface="Arial"/>
            </a:endParaRPr>
          </a:p>
        </p:txBody>
      </p:sp>
      <p:sp>
        <p:nvSpPr>
          <p:cNvPr id="87" name="CustomShape 3"/>
          <p:cNvSpPr/>
          <p:nvPr/>
        </p:nvSpPr>
        <p:spPr>
          <a:xfrm>
            <a:off x="0" y="6711120"/>
            <a:ext cx="9141480" cy="144360"/>
          </a:xfrm>
          <a:prstGeom prst="rect">
            <a:avLst/>
          </a:prstGeom>
          <a:solidFill>
            <a:srgbClr val="15fb4c"/>
          </a:solidFill>
          <a:ln>
            <a:solidFill>
              <a:srgbClr val="15fb4c"/>
            </a:solidFill>
            <a:round/>
          </a:ln>
        </p:spPr>
        <p:style>
          <a:lnRef idx="2">
            <a:schemeClr val="accent1">
              <a:shade val="50000"/>
            </a:schemeClr>
          </a:lnRef>
          <a:fillRef idx="1">
            <a:schemeClr val="accent1"/>
          </a:fillRef>
          <a:effectRef idx="0">
            <a:schemeClr val="accent1"/>
          </a:effectRef>
          <a:fontRef idx="minor"/>
        </p:style>
      </p:sp>
      <p:sp>
        <p:nvSpPr>
          <p:cNvPr id="88" name="CustomShape 4"/>
          <p:cNvSpPr/>
          <p:nvPr/>
        </p:nvSpPr>
        <p:spPr>
          <a:xfrm>
            <a:off x="457200" y="6356520"/>
            <a:ext cx="2131200" cy="3625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43168E5D-6149-4CA3-8E92-FF708AAA3BD2}" type="datetime1">
              <a:rPr b="0" lang="en-US" sz="1200" spc="-1" strike="noStrike">
                <a:solidFill>
                  <a:srgbClr val="8b8b8b"/>
                </a:solidFill>
                <a:latin typeface="Calibri"/>
                <a:ea typeface="DejaVu Sans"/>
              </a:rPr>
              <a:t>04/30/2020</a:t>
            </a:fld>
            <a:endParaRPr b="0" lang="en-US" sz="1200" spc="-1" strike="noStrike">
              <a:latin typeface="Arial"/>
            </a:endParaRPr>
          </a:p>
        </p:txBody>
      </p:sp>
      <p:sp>
        <p:nvSpPr>
          <p:cNvPr id="89" name="CustomShape 5"/>
          <p:cNvSpPr/>
          <p:nvPr/>
        </p:nvSpPr>
        <p:spPr>
          <a:xfrm>
            <a:off x="3124080" y="6356520"/>
            <a:ext cx="2892960" cy="362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ea typeface="DejaVu Sans"/>
              </a:rPr>
              <a:t>作品説明資料　日本ゲーム大賞</a:t>
            </a:r>
            <a:r>
              <a:rPr b="0" lang="en-US" sz="1200" spc="-1" strike="noStrike">
                <a:solidFill>
                  <a:srgbClr val="8b8b8b"/>
                </a:solidFill>
                <a:latin typeface="Calibri"/>
                <a:ea typeface="DejaVu Sans"/>
              </a:rPr>
              <a:t>U18</a:t>
            </a:r>
            <a:r>
              <a:rPr b="0" lang="en-US" sz="1200" spc="-1" strike="noStrike">
                <a:solidFill>
                  <a:srgbClr val="8b8b8b"/>
                </a:solidFill>
                <a:latin typeface="Calibri"/>
                <a:ea typeface="DejaVu Sans"/>
              </a:rPr>
              <a:t>部門</a:t>
            </a:r>
            <a:endParaRPr b="0" lang="en-US" sz="1200" spc="-1" strike="noStrike">
              <a:latin typeface="Arial"/>
            </a:endParaRPr>
          </a:p>
        </p:txBody>
      </p:sp>
      <p:sp>
        <p:nvSpPr>
          <p:cNvPr id="90" name="CustomShape 6"/>
          <p:cNvSpPr/>
          <p:nvPr/>
        </p:nvSpPr>
        <p:spPr>
          <a:xfrm>
            <a:off x="6553080" y="6356520"/>
            <a:ext cx="2131200" cy="3625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4A8EC06-0936-494E-B3E4-B0FA7D39FC72}" type="slidenum">
              <a:rPr b="0" lang="en-US" sz="1200" spc="-1" strike="noStrike">
                <a:solidFill>
                  <a:srgbClr val="8b8b8b"/>
                </a:solidFill>
                <a:latin typeface="Calibri"/>
                <a:ea typeface="DejaVu Sans"/>
              </a:rPr>
              <a:t>1</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Picture 2" descr=""/>
          <p:cNvPicPr/>
          <p:nvPr/>
        </p:nvPicPr>
        <p:blipFill>
          <a:blip r:embed="rId1"/>
          <a:stretch/>
        </p:blipFill>
        <p:spPr>
          <a:xfrm>
            <a:off x="7593840" y="102240"/>
            <a:ext cx="1152000" cy="1152000"/>
          </a:xfrm>
          <a:prstGeom prst="rect">
            <a:avLst/>
          </a:prstGeom>
          <a:ln>
            <a:noFill/>
          </a:ln>
        </p:spPr>
      </p:pic>
      <p:sp>
        <p:nvSpPr>
          <p:cNvPr id="92" name="CustomShape 1"/>
          <p:cNvSpPr/>
          <p:nvPr/>
        </p:nvSpPr>
        <p:spPr>
          <a:xfrm>
            <a:off x="426240" y="102240"/>
            <a:ext cx="8463600" cy="1495800"/>
          </a:xfrm>
          <a:prstGeom prst="rect">
            <a:avLst/>
          </a:prstGeom>
          <a:noFill/>
          <a:ln>
            <a:noFill/>
          </a:ln>
        </p:spPr>
        <p:style>
          <a:lnRef idx="2">
            <a:schemeClr val="dk1"/>
          </a:lnRef>
          <a:fillRef idx="1">
            <a:schemeClr val="lt1"/>
          </a:fillRef>
          <a:effectRef idx="0">
            <a:schemeClr val="dk1"/>
          </a:effectRef>
          <a:fontRef idx="minor"/>
        </p:style>
        <p:txBody>
          <a:bodyPr lIns="50760" rIns="50760" tIns="50760" bIns="50760">
            <a:noAutofit/>
          </a:bodyPr>
          <a:p>
            <a:pPr>
              <a:lnSpc>
                <a:spcPct val="150000"/>
              </a:lnSpc>
            </a:pPr>
            <a:r>
              <a:rPr b="1" lang="en-US" sz="3600" spc="-1" strike="noStrike">
                <a:solidFill>
                  <a:srgbClr val="5f5f5f"/>
                </a:solidFill>
                <a:latin typeface="メイリオ"/>
                <a:ea typeface="メイリオ"/>
              </a:rPr>
              <a:t>ゲーム画面・資料</a:t>
            </a:r>
            <a:endParaRPr b="0" lang="en-US" sz="3600" spc="-1" strike="noStrike">
              <a:latin typeface="Arial"/>
            </a:endParaRPr>
          </a:p>
        </p:txBody>
      </p:sp>
      <p:sp>
        <p:nvSpPr>
          <p:cNvPr id="93" name="CustomShape 2"/>
          <p:cNvSpPr/>
          <p:nvPr/>
        </p:nvSpPr>
        <p:spPr>
          <a:xfrm>
            <a:off x="0" y="6711120"/>
            <a:ext cx="9141480" cy="144360"/>
          </a:xfrm>
          <a:prstGeom prst="rect">
            <a:avLst/>
          </a:prstGeom>
          <a:solidFill>
            <a:srgbClr val="15fb4c"/>
          </a:solidFill>
          <a:ln>
            <a:solidFill>
              <a:srgbClr val="15fb4c"/>
            </a:solidFill>
            <a:round/>
          </a:ln>
        </p:spPr>
        <p:style>
          <a:lnRef idx="2">
            <a:schemeClr val="accent1">
              <a:shade val="50000"/>
            </a:schemeClr>
          </a:lnRef>
          <a:fillRef idx="1">
            <a:schemeClr val="accent1"/>
          </a:fillRef>
          <a:effectRef idx="0">
            <a:schemeClr val="accent1"/>
          </a:effectRef>
          <a:fontRef idx="minor"/>
        </p:style>
      </p:sp>
      <p:sp>
        <p:nvSpPr>
          <p:cNvPr id="94" name="CustomShape 3"/>
          <p:cNvSpPr/>
          <p:nvPr/>
        </p:nvSpPr>
        <p:spPr>
          <a:xfrm>
            <a:off x="457200" y="6356520"/>
            <a:ext cx="2131200" cy="3625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5BCA8142-E45C-446A-866D-55F064E4C7BC}" type="datetime1">
              <a:rPr b="0" lang="en-US" sz="1200" spc="-1" strike="noStrike">
                <a:solidFill>
                  <a:srgbClr val="8b8b8b"/>
                </a:solidFill>
                <a:latin typeface="Calibri"/>
                <a:ea typeface="DejaVu Sans"/>
              </a:rPr>
              <a:t>04/30/2020</a:t>
            </a:fld>
            <a:endParaRPr b="0" lang="en-US" sz="1200" spc="-1" strike="noStrike">
              <a:latin typeface="Arial"/>
            </a:endParaRPr>
          </a:p>
        </p:txBody>
      </p:sp>
      <p:sp>
        <p:nvSpPr>
          <p:cNvPr id="95" name="CustomShape 4"/>
          <p:cNvSpPr/>
          <p:nvPr/>
        </p:nvSpPr>
        <p:spPr>
          <a:xfrm>
            <a:off x="3124080" y="6356520"/>
            <a:ext cx="2892960" cy="362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ea typeface="DejaVu Sans"/>
              </a:rPr>
              <a:t>作品説明資料　日本ゲーム大賞</a:t>
            </a:r>
            <a:r>
              <a:rPr b="0" lang="en-US" sz="1200" spc="-1" strike="noStrike">
                <a:solidFill>
                  <a:srgbClr val="8b8b8b"/>
                </a:solidFill>
                <a:latin typeface="Calibri"/>
                <a:ea typeface="DejaVu Sans"/>
              </a:rPr>
              <a:t>U18</a:t>
            </a:r>
            <a:r>
              <a:rPr b="0" lang="en-US" sz="1200" spc="-1" strike="noStrike">
                <a:solidFill>
                  <a:srgbClr val="8b8b8b"/>
                </a:solidFill>
                <a:latin typeface="Calibri"/>
                <a:ea typeface="DejaVu Sans"/>
              </a:rPr>
              <a:t>部門</a:t>
            </a:r>
            <a:endParaRPr b="0" lang="en-US" sz="1200" spc="-1" strike="noStrike">
              <a:latin typeface="Arial"/>
            </a:endParaRPr>
          </a:p>
        </p:txBody>
      </p:sp>
      <p:sp>
        <p:nvSpPr>
          <p:cNvPr id="96" name="CustomShape 5"/>
          <p:cNvSpPr/>
          <p:nvPr/>
        </p:nvSpPr>
        <p:spPr>
          <a:xfrm>
            <a:off x="6553080" y="6356520"/>
            <a:ext cx="2131200" cy="3625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8A2A549-2745-44DC-8D1C-7D3B5B238174}" type="slidenum">
              <a:rPr b="0" lang="en-US" sz="1200" spc="-1" strike="noStrike">
                <a:solidFill>
                  <a:srgbClr val="8b8b8b"/>
                </a:solidFill>
                <a:latin typeface="Calibri"/>
                <a:ea typeface="DejaVu Sans"/>
              </a:rPr>
              <a:t>1</a:t>
            </a:fld>
            <a:endParaRPr b="0" lang="en-US" sz="1200" spc="-1" strike="noStrike">
              <a:latin typeface="Arial"/>
            </a:endParaRPr>
          </a:p>
        </p:txBody>
      </p:sp>
      <p:sp>
        <p:nvSpPr>
          <p:cNvPr id="97" name="CustomShape 6"/>
          <p:cNvSpPr/>
          <p:nvPr/>
        </p:nvSpPr>
        <p:spPr>
          <a:xfrm>
            <a:off x="507960" y="1296000"/>
            <a:ext cx="809388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u="sng">
                <a:solidFill>
                  <a:srgbClr val="808080"/>
                </a:solidFill>
                <a:uFillTx/>
                <a:latin typeface="メイリオ"/>
                <a:ea typeface="メイリオ"/>
              </a:rPr>
              <a:t>タイトル画面</a:t>
            </a:r>
            <a:r>
              <a:rPr b="0" lang="en-US" sz="1800" spc="-1" strike="noStrike">
                <a:solidFill>
                  <a:srgbClr val="808080"/>
                </a:solidFill>
                <a:latin typeface="メイリオ"/>
                <a:ea typeface="メイリオ"/>
              </a:rPr>
              <a:t>　「ストーリーモード」か「作って遊ぶ」かを選べます</a:t>
            </a:r>
            <a:endParaRPr b="0" lang="en-US" sz="1800" spc="-1" strike="noStrike">
              <a:latin typeface="Arial"/>
            </a:endParaRPr>
          </a:p>
        </p:txBody>
      </p:sp>
      <p:sp>
        <p:nvSpPr>
          <p:cNvPr id="98" name="CustomShape 7"/>
          <p:cNvSpPr/>
          <p:nvPr/>
        </p:nvSpPr>
        <p:spPr>
          <a:xfrm>
            <a:off x="4536000" y="3516120"/>
            <a:ext cx="330084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「作って遊ぶ」はストーリーのステージを</a:t>
            </a:r>
            <a:endParaRPr b="0" lang="en-US" sz="1400" spc="-1" strike="noStrike">
              <a:latin typeface="Arial"/>
            </a:endParaRPr>
          </a:p>
          <a:p>
            <a:pPr>
              <a:lnSpc>
                <a:spcPct val="100000"/>
              </a:lnSpc>
            </a:pPr>
            <a:r>
              <a:rPr b="0" lang="en-US" sz="1400" spc="-1" strike="noStrike">
                <a:solidFill>
                  <a:srgbClr val="000000"/>
                </a:solidFill>
                <a:latin typeface="Arial"/>
                <a:ea typeface="DejaVu Sans"/>
              </a:rPr>
              <a:t>　一個クリアしないと選ぶことができません</a:t>
            </a:r>
            <a:endParaRPr b="0" lang="en-US" sz="1400" spc="-1" strike="noStrike">
              <a:latin typeface="Arial"/>
            </a:endParaRPr>
          </a:p>
        </p:txBody>
      </p:sp>
      <p:pic>
        <p:nvPicPr>
          <p:cNvPr id="99" name="" descr=""/>
          <p:cNvPicPr/>
          <p:nvPr/>
        </p:nvPicPr>
        <p:blipFill>
          <a:blip r:embed="rId2"/>
          <a:srcRect l="42232" t="11181" r="5031" b="30030"/>
          <a:stretch/>
        </p:blipFill>
        <p:spPr>
          <a:xfrm>
            <a:off x="288000" y="1800360"/>
            <a:ext cx="3558960" cy="2230560"/>
          </a:xfrm>
          <a:prstGeom prst="rect">
            <a:avLst/>
          </a:prstGeom>
          <a:ln>
            <a:noFill/>
          </a:ln>
        </p:spPr>
      </p:pic>
      <p:sp>
        <p:nvSpPr>
          <p:cNvPr id="100" name="CustomShape 8"/>
          <p:cNvSpPr/>
          <p:nvPr/>
        </p:nvSpPr>
        <p:spPr>
          <a:xfrm>
            <a:off x="4032000" y="1828440"/>
            <a:ext cx="49435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・「ストーリー」を選択すると、初回はストーリーから</a:t>
            </a:r>
            <a:endParaRPr b="0" lang="en-US" sz="1800" spc="-1" strike="noStrike">
              <a:latin typeface="Arial"/>
            </a:endParaRPr>
          </a:p>
          <a:p>
            <a:pPr>
              <a:lnSpc>
                <a:spcPct val="100000"/>
              </a:lnSpc>
            </a:pPr>
            <a:r>
              <a:rPr b="0" lang="en-US" sz="1800" spc="-1" strike="noStrike">
                <a:solidFill>
                  <a:srgbClr val="000000"/>
                </a:solidFill>
                <a:latin typeface="Arial"/>
                <a:ea typeface="DejaVu Sans"/>
              </a:rPr>
              <a:t>　始まり、それ以降はステージ選択画面から、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始まります。</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p:txBody>
      </p:sp>
      <p:sp>
        <p:nvSpPr>
          <p:cNvPr id="101" name="CustomShape 9"/>
          <p:cNvSpPr/>
          <p:nvPr/>
        </p:nvSpPr>
        <p:spPr>
          <a:xfrm>
            <a:off x="4012920" y="2808000"/>
            <a:ext cx="51404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・「作って遊ぶ」では自分で考えたステージを作って、</a:t>
            </a:r>
            <a:endParaRPr b="0" lang="en-US" sz="1800" spc="-1" strike="noStrike">
              <a:latin typeface="Arial"/>
            </a:endParaRPr>
          </a:p>
          <a:p>
            <a:pPr>
              <a:lnSpc>
                <a:spcPct val="100000"/>
              </a:lnSpc>
            </a:pPr>
            <a:r>
              <a:rPr b="0" lang="en-US" sz="1800" spc="-1" strike="noStrike">
                <a:solidFill>
                  <a:srgbClr val="000000"/>
                </a:solidFill>
                <a:latin typeface="Arial"/>
                <a:ea typeface="DejaVu Sans"/>
              </a:rPr>
              <a:t>　遊ぶことができます。</a:t>
            </a:r>
            <a:endParaRPr b="0" lang="en-US" sz="1800" spc="-1" strike="noStrike">
              <a:latin typeface="Arial"/>
            </a:endParaRPr>
          </a:p>
        </p:txBody>
      </p:sp>
      <p:sp>
        <p:nvSpPr>
          <p:cNvPr id="102" name="CustomShape 10"/>
          <p:cNvSpPr/>
          <p:nvPr/>
        </p:nvSpPr>
        <p:spPr>
          <a:xfrm>
            <a:off x="144000" y="4104000"/>
            <a:ext cx="13669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808080"/>
                </a:solidFill>
                <a:uFillTx/>
                <a:latin typeface="メイリオ"/>
                <a:ea typeface="メイリオ"/>
              </a:rPr>
              <a:t>ストーリー</a:t>
            </a:r>
            <a:endParaRPr b="0" lang="en-US" sz="1800" spc="-1" strike="noStrike">
              <a:latin typeface="Arial"/>
            </a:endParaRPr>
          </a:p>
        </p:txBody>
      </p:sp>
      <p:pic>
        <p:nvPicPr>
          <p:cNvPr id="103" name="" descr=""/>
          <p:cNvPicPr/>
          <p:nvPr/>
        </p:nvPicPr>
        <p:blipFill>
          <a:blip r:embed="rId3"/>
          <a:srcRect l="16858" t="17876" r="30400" b="23339"/>
          <a:stretch/>
        </p:blipFill>
        <p:spPr>
          <a:xfrm>
            <a:off x="137160" y="4445640"/>
            <a:ext cx="2669760" cy="1673280"/>
          </a:xfrm>
          <a:prstGeom prst="rect">
            <a:avLst/>
          </a:prstGeom>
          <a:ln>
            <a:noFill/>
          </a:ln>
        </p:spPr>
      </p:pic>
      <p:sp>
        <p:nvSpPr>
          <p:cNvPr id="104" name="CustomShape 11"/>
          <p:cNvSpPr/>
          <p:nvPr/>
        </p:nvSpPr>
        <p:spPr>
          <a:xfrm>
            <a:off x="2736000" y="4469760"/>
            <a:ext cx="1893600" cy="942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・右下の▶が、出てか　   ら、</a:t>
            </a:r>
            <a:r>
              <a:rPr b="0" lang="en-US" sz="1400" spc="-1" strike="noStrike">
                <a:solidFill>
                  <a:srgbClr val="000000"/>
                </a:solidFill>
                <a:latin typeface="Arial"/>
                <a:ea typeface="DejaVu Sans"/>
              </a:rPr>
              <a:t>Enter</a:t>
            </a:r>
            <a:r>
              <a:rPr b="0" lang="en-US" sz="1400" spc="-1" strike="noStrike">
                <a:solidFill>
                  <a:srgbClr val="000000"/>
                </a:solidFill>
                <a:latin typeface="Arial"/>
                <a:ea typeface="DejaVu Sans"/>
              </a:rPr>
              <a:t>かマウスの    左クリックで話を進め   ることができます。</a:t>
            </a:r>
            <a:endParaRPr b="0" lang="en-US" sz="1400" spc="-1" strike="noStrike">
              <a:latin typeface="Arial"/>
            </a:endParaRPr>
          </a:p>
        </p:txBody>
      </p:sp>
      <p:sp>
        <p:nvSpPr>
          <p:cNvPr id="105" name="CustomShape 12"/>
          <p:cNvSpPr/>
          <p:nvPr/>
        </p:nvSpPr>
        <p:spPr>
          <a:xfrm>
            <a:off x="2736000" y="5400000"/>
            <a:ext cx="1720080" cy="942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・途中出てくる選選    択肢は、十字キー    で選ぶことができま   す。</a:t>
            </a:r>
            <a:endParaRPr b="0" lang="en-US" sz="1400" spc="-1" strike="noStrike">
              <a:latin typeface="Arial"/>
            </a:endParaRPr>
          </a:p>
        </p:txBody>
      </p:sp>
      <p:sp>
        <p:nvSpPr>
          <p:cNvPr id="106" name="CustomShape 13"/>
          <p:cNvSpPr/>
          <p:nvPr/>
        </p:nvSpPr>
        <p:spPr>
          <a:xfrm>
            <a:off x="4536000" y="4099320"/>
            <a:ext cx="20149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808080"/>
                </a:solidFill>
                <a:uFillTx/>
                <a:latin typeface="メイリオ"/>
                <a:ea typeface="メイリオ"/>
              </a:rPr>
              <a:t>ステージ選択画面</a:t>
            </a:r>
            <a:endParaRPr b="0" lang="en-US" sz="1800" spc="-1" strike="noStrike">
              <a:latin typeface="Arial"/>
            </a:endParaRPr>
          </a:p>
        </p:txBody>
      </p:sp>
      <p:pic>
        <p:nvPicPr>
          <p:cNvPr id="107" name="" descr=""/>
          <p:cNvPicPr/>
          <p:nvPr/>
        </p:nvPicPr>
        <p:blipFill>
          <a:blip r:embed="rId4"/>
          <a:srcRect l="16858" t="17883" r="34801" b="23339"/>
          <a:stretch/>
        </p:blipFill>
        <p:spPr>
          <a:xfrm>
            <a:off x="4536000" y="4469760"/>
            <a:ext cx="2374560" cy="1623600"/>
          </a:xfrm>
          <a:prstGeom prst="rect">
            <a:avLst/>
          </a:prstGeom>
          <a:ln>
            <a:noFill/>
          </a:ln>
        </p:spPr>
      </p:pic>
      <p:sp>
        <p:nvSpPr>
          <p:cNvPr id="108" name="CustomShape 14"/>
          <p:cNvSpPr/>
          <p:nvPr/>
        </p:nvSpPr>
        <p:spPr>
          <a:xfrm>
            <a:off x="6961320" y="4469760"/>
            <a:ext cx="1893600" cy="72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・十字キーで移動、ス　　ペースでジャンプが　　できます。</a:t>
            </a:r>
            <a:endParaRPr b="0" lang="en-US" sz="1400" spc="-1" strike="noStrike">
              <a:latin typeface="Arial"/>
            </a:endParaRPr>
          </a:p>
        </p:txBody>
      </p:sp>
      <p:sp>
        <p:nvSpPr>
          <p:cNvPr id="109" name="CustomShape 15"/>
          <p:cNvSpPr/>
          <p:nvPr/>
        </p:nvSpPr>
        <p:spPr>
          <a:xfrm>
            <a:off x="6911640" y="5333760"/>
            <a:ext cx="1893600" cy="72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・ゲートに入るときは、　十字キーの上を押し　てください。</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Picture 2" descr=""/>
          <p:cNvPicPr/>
          <p:nvPr/>
        </p:nvPicPr>
        <p:blipFill>
          <a:blip r:embed="rId1"/>
          <a:stretch/>
        </p:blipFill>
        <p:spPr>
          <a:xfrm>
            <a:off x="7593840" y="102240"/>
            <a:ext cx="1152000" cy="1152000"/>
          </a:xfrm>
          <a:prstGeom prst="rect">
            <a:avLst/>
          </a:prstGeom>
          <a:ln>
            <a:noFill/>
          </a:ln>
        </p:spPr>
      </p:pic>
      <p:sp>
        <p:nvSpPr>
          <p:cNvPr id="111" name="CustomShape 1"/>
          <p:cNvSpPr/>
          <p:nvPr/>
        </p:nvSpPr>
        <p:spPr>
          <a:xfrm>
            <a:off x="426240" y="102240"/>
            <a:ext cx="8463600" cy="1495800"/>
          </a:xfrm>
          <a:prstGeom prst="rect">
            <a:avLst/>
          </a:prstGeom>
          <a:noFill/>
          <a:ln>
            <a:noFill/>
          </a:ln>
        </p:spPr>
        <p:style>
          <a:lnRef idx="2">
            <a:schemeClr val="dk1"/>
          </a:lnRef>
          <a:fillRef idx="1">
            <a:schemeClr val="lt1"/>
          </a:fillRef>
          <a:effectRef idx="0">
            <a:schemeClr val="dk1"/>
          </a:effectRef>
          <a:fontRef idx="minor"/>
        </p:style>
        <p:txBody>
          <a:bodyPr lIns="50760" rIns="50760" tIns="50760" bIns="50760">
            <a:noAutofit/>
          </a:bodyPr>
          <a:p>
            <a:pPr>
              <a:lnSpc>
                <a:spcPct val="150000"/>
              </a:lnSpc>
            </a:pPr>
            <a:r>
              <a:rPr b="1" lang="en-US" sz="3600" spc="-1" strike="noStrike">
                <a:solidFill>
                  <a:srgbClr val="5f5f5f"/>
                </a:solidFill>
                <a:latin typeface="メイリオ"/>
                <a:ea typeface="メイリオ"/>
              </a:rPr>
              <a:t>ゲーム画面・資料</a:t>
            </a:r>
            <a:endParaRPr b="0" lang="en-US" sz="3600" spc="-1" strike="noStrike">
              <a:latin typeface="Arial"/>
            </a:endParaRPr>
          </a:p>
        </p:txBody>
      </p:sp>
      <p:sp>
        <p:nvSpPr>
          <p:cNvPr id="112" name="CustomShape 2"/>
          <p:cNvSpPr/>
          <p:nvPr/>
        </p:nvSpPr>
        <p:spPr>
          <a:xfrm>
            <a:off x="0" y="6711120"/>
            <a:ext cx="9141480" cy="144360"/>
          </a:xfrm>
          <a:prstGeom prst="rect">
            <a:avLst/>
          </a:prstGeom>
          <a:solidFill>
            <a:srgbClr val="15fb4c"/>
          </a:solidFill>
          <a:ln>
            <a:solidFill>
              <a:srgbClr val="15fb4c"/>
            </a:solidFill>
            <a:round/>
          </a:ln>
        </p:spPr>
        <p:style>
          <a:lnRef idx="2">
            <a:schemeClr val="accent1">
              <a:shade val="50000"/>
            </a:schemeClr>
          </a:lnRef>
          <a:fillRef idx="1">
            <a:schemeClr val="accent1"/>
          </a:fillRef>
          <a:effectRef idx="0">
            <a:schemeClr val="accent1"/>
          </a:effectRef>
          <a:fontRef idx="minor"/>
        </p:style>
      </p:sp>
      <p:sp>
        <p:nvSpPr>
          <p:cNvPr id="113" name="CustomShape 3"/>
          <p:cNvSpPr/>
          <p:nvPr/>
        </p:nvSpPr>
        <p:spPr>
          <a:xfrm>
            <a:off x="457200" y="6356520"/>
            <a:ext cx="2131200" cy="3625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32108184-3C46-4C38-9E3E-CE01563458DD}" type="datetime1">
              <a:rPr b="0" lang="en-US" sz="1200" spc="-1" strike="noStrike">
                <a:solidFill>
                  <a:srgbClr val="8b8b8b"/>
                </a:solidFill>
                <a:latin typeface="Calibri"/>
                <a:ea typeface="DejaVu Sans"/>
              </a:rPr>
              <a:t>04/30/2020</a:t>
            </a:fld>
            <a:endParaRPr b="0" lang="en-US" sz="1200" spc="-1" strike="noStrike">
              <a:latin typeface="Arial"/>
            </a:endParaRPr>
          </a:p>
        </p:txBody>
      </p:sp>
      <p:sp>
        <p:nvSpPr>
          <p:cNvPr id="114" name="CustomShape 4"/>
          <p:cNvSpPr/>
          <p:nvPr/>
        </p:nvSpPr>
        <p:spPr>
          <a:xfrm>
            <a:off x="3124080" y="6356520"/>
            <a:ext cx="2892960" cy="362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ea typeface="DejaVu Sans"/>
              </a:rPr>
              <a:t>作品説明資料　日本ゲーム大賞</a:t>
            </a:r>
            <a:r>
              <a:rPr b="0" lang="en-US" sz="1200" spc="-1" strike="noStrike">
                <a:solidFill>
                  <a:srgbClr val="8b8b8b"/>
                </a:solidFill>
                <a:latin typeface="Calibri"/>
                <a:ea typeface="DejaVu Sans"/>
              </a:rPr>
              <a:t>U18</a:t>
            </a:r>
            <a:r>
              <a:rPr b="0" lang="en-US" sz="1200" spc="-1" strike="noStrike">
                <a:solidFill>
                  <a:srgbClr val="8b8b8b"/>
                </a:solidFill>
                <a:latin typeface="Calibri"/>
                <a:ea typeface="DejaVu Sans"/>
              </a:rPr>
              <a:t>部門</a:t>
            </a:r>
            <a:endParaRPr b="0" lang="en-US" sz="1200" spc="-1" strike="noStrike">
              <a:latin typeface="Arial"/>
            </a:endParaRPr>
          </a:p>
        </p:txBody>
      </p:sp>
      <p:sp>
        <p:nvSpPr>
          <p:cNvPr id="115" name="CustomShape 5"/>
          <p:cNvSpPr/>
          <p:nvPr/>
        </p:nvSpPr>
        <p:spPr>
          <a:xfrm>
            <a:off x="6553080" y="6356520"/>
            <a:ext cx="2131200" cy="3625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7C7865C-3339-4CEB-AE96-FBCBEFF24038}" type="slidenum">
              <a:rPr b="0" lang="en-US" sz="1200" spc="-1" strike="noStrike">
                <a:solidFill>
                  <a:srgbClr val="8b8b8b"/>
                </a:solidFill>
                <a:latin typeface="Calibri"/>
                <a:ea typeface="DejaVu Sans"/>
              </a:rPr>
              <a:t>1</a:t>
            </a:fld>
            <a:endParaRPr b="0" lang="en-US" sz="1200" spc="-1" strike="noStrike">
              <a:latin typeface="Arial"/>
            </a:endParaRPr>
          </a:p>
        </p:txBody>
      </p:sp>
      <p:sp>
        <p:nvSpPr>
          <p:cNvPr id="116" name="CustomShape 6"/>
          <p:cNvSpPr/>
          <p:nvPr/>
        </p:nvSpPr>
        <p:spPr>
          <a:xfrm>
            <a:off x="507960" y="1296000"/>
            <a:ext cx="8093880" cy="362520"/>
          </a:xfrm>
          <a:prstGeom prst="rect">
            <a:avLst/>
          </a:prstGeom>
          <a:noFill/>
          <a:ln>
            <a:noFill/>
          </a:ln>
        </p:spPr>
        <p:style>
          <a:lnRef idx="0"/>
          <a:fillRef idx="0"/>
          <a:effectRef idx="0"/>
          <a:fontRef idx="minor"/>
        </p:style>
      </p:sp>
      <p:pic>
        <p:nvPicPr>
          <p:cNvPr id="117" name="" descr=""/>
          <p:cNvPicPr/>
          <p:nvPr/>
        </p:nvPicPr>
        <p:blipFill>
          <a:blip r:embed="rId2"/>
          <a:srcRect l="16858" t="17883" r="30400" b="23339"/>
          <a:stretch/>
        </p:blipFill>
        <p:spPr>
          <a:xfrm>
            <a:off x="72000" y="1512720"/>
            <a:ext cx="3903840" cy="2446560"/>
          </a:xfrm>
          <a:prstGeom prst="rect">
            <a:avLst/>
          </a:prstGeom>
          <a:ln>
            <a:noFill/>
          </a:ln>
        </p:spPr>
      </p:pic>
      <p:sp>
        <p:nvSpPr>
          <p:cNvPr id="118" name="CustomShape 7"/>
          <p:cNvSpPr/>
          <p:nvPr/>
        </p:nvSpPr>
        <p:spPr>
          <a:xfrm>
            <a:off x="288000" y="1080000"/>
            <a:ext cx="83138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808080"/>
                </a:solidFill>
                <a:uFillTx/>
                <a:latin typeface="メイリオ"/>
                <a:ea typeface="メイリオ"/>
              </a:rPr>
              <a:t>作って遊ぶ</a:t>
            </a:r>
            <a:r>
              <a:rPr b="0" lang="en-US" sz="1800" spc="-1" strike="noStrike">
                <a:solidFill>
                  <a:srgbClr val="808080"/>
                </a:solidFill>
                <a:latin typeface="メイリオ"/>
                <a:ea typeface="メイリオ"/>
              </a:rPr>
              <a:t>                         </a:t>
            </a:r>
            <a:r>
              <a:rPr b="0" lang="en-US" sz="1800" spc="-1" strike="noStrike">
                <a:solidFill>
                  <a:srgbClr val="808080"/>
                </a:solidFill>
                <a:latin typeface="メイリオ"/>
                <a:ea typeface="メイリオ"/>
              </a:rPr>
              <a:t>	</a:t>
            </a:r>
            <a:r>
              <a:rPr b="0" lang="en-US" sz="1800" spc="-1" strike="noStrike">
                <a:solidFill>
                  <a:srgbClr val="808080"/>
                </a:solidFill>
                <a:latin typeface="メイリオ"/>
                <a:ea typeface="メイリオ"/>
              </a:rPr>
              <a:t>	</a:t>
            </a:r>
            <a:r>
              <a:rPr b="0" lang="en-US" sz="1800" spc="-1" strike="noStrike">
                <a:solidFill>
                  <a:srgbClr val="808080"/>
                </a:solidFill>
                <a:latin typeface="メイリオ"/>
                <a:ea typeface="メイリオ"/>
              </a:rPr>
              <a:t>    </a:t>
            </a:r>
            <a:r>
              <a:rPr b="0" lang="en-US" sz="1500" spc="-1" strike="noStrike">
                <a:solidFill>
                  <a:srgbClr val="000000"/>
                </a:solidFill>
                <a:latin typeface="メイリオ"/>
                <a:ea typeface="メイリオ"/>
              </a:rPr>
              <a:t>   </a:t>
            </a:r>
            <a:endParaRPr b="0" lang="en-US" sz="1500" spc="-1" strike="noStrike">
              <a:latin typeface="Arial"/>
            </a:endParaRPr>
          </a:p>
        </p:txBody>
      </p:sp>
      <p:sp>
        <p:nvSpPr>
          <p:cNvPr id="119" name="CustomShape 8"/>
          <p:cNvSpPr/>
          <p:nvPr/>
        </p:nvSpPr>
        <p:spPr>
          <a:xfrm>
            <a:off x="4111560" y="1691280"/>
            <a:ext cx="4318920" cy="106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DejaVu Sans"/>
              </a:rPr>
              <a:t>・右のメニューから左クリックで設置物を選び、左　のマス目の上で左クリックをすることで選んだ　　設置物を置くことができます。また、左クリックで　設置物を消せます。</a:t>
            </a:r>
            <a:endParaRPr b="0" lang="en-US" sz="1600" spc="-1" strike="noStrike">
              <a:latin typeface="Arial"/>
            </a:endParaRPr>
          </a:p>
        </p:txBody>
      </p:sp>
      <p:sp>
        <p:nvSpPr>
          <p:cNvPr id="120" name="CustomShape 9"/>
          <p:cNvSpPr/>
          <p:nvPr/>
        </p:nvSpPr>
        <p:spPr>
          <a:xfrm>
            <a:off x="4104000" y="2734920"/>
            <a:ext cx="4462920" cy="576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ea typeface="DejaVu Sans"/>
              </a:rPr>
              <a:t>・「ブロック」、「その他」、「てき」の切り替えは、マウスのホイールで行うことができます。</a:t>
            </a:r>
            <a:endParaRPr b="0" lang="en-US" sz="1600" spc="-1" strike="noStrike">
              <a:latin typeface="Arial"/>
            </a:endParaRPr>
          </a:p>
        </p:txBody>
      </p:sp>
      <p:sp>
        <p:nvSpPr>
          <p:cNvPr id="121" name="CustomShape 10"/>
          <p:cNvSpPr/>
          <p:nvPr/>
        </p:nvSpPr>
        <p:spPr>
          <a:xfrm>
            <a:off x="4104000" y="3312000"/>
            <a:ext cx="4246920" cy="789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Arial"/>
                <a:ea typeface="DejaVu Sans"/>
              </a:rPr>
              <a:t>・「プレイヤーを再表示」</a:t>
            </a:r>
            <a:endParaRPr b="0" lang="en-US" sz="1500" spc="-1" strike="noStrike">
              <a:latin typeface="Arial"/>
            </a:endParaRPr>
          </a:p>
          <a:p>
            <a:pPr>
              <a:lnSpc>
                <a:spcPct val="100000"/>
              </a:lnSpc>
            </a:pPr>
            <a:r>
              <a:rPr b="0" lang="en-US" sz="1500" spc="-1" strike="noStrike">
                <a:solidFill>
                  <a:srgbClr val="000000"/>
                </a:solidFill>
                <a:latin typeface="Arial"/>
                <a:ea typeface="DejaVu Sans"/>
              </a:rPr>
              <a:t>　画面の真ん中に</a:t>
            </a:r>
            <a:endParaRPr b="0" lang="en-US" sz="1500" spc="-1" strike="noStrike">
              <a:latin typeface="Arial"/>
            </a:endParaRPr>
          </a:p>
          <a:p>
            <a:pPr>
              <a:lnSpc>
                <a:spcPct val="100000"/>
              </a:lnSpc>
            </a:pPr>
            <a:r>
              <a:rPr b="0" lang="en-US" sz="1500" spc="-1" strike="noStrike">
                <a:solidFill>
                  <a:srgbClr val="000000"/>
                </a:solidFill>
                <a:latin typeface="Arial"/>
                <a:ea typeface="DejaVu Sans"/>
              </a:rPr>
              <a:t>　プレイヤーを移動させます</a:t>
            </a:r>
            <a:r>
              <a:rPr b="0" lang="en-US" sz="1600" spc="-1" strike="noStrike">
                <a:solidFill>
                  <a:srgbClr val="000000"/>
                </a:solidFill>
                <a:latin typeface="Arial"/>
                <a:ea typeface="DejaVu Sans"/>
              </a:rPr>
              <a:t>。</a:t>
            </a:r>
            <a:endParaRPr b="0" lang="en-US" sz="1600" spc="-1" strike="noStrike">
              <a:latin typeface="Arial"/>
            </a:endParaRPr>
          </a:p>
        </p:txBody>
      </p:sp>
      <p:sp>
        <p:nvSpPr>
          <p:cNvPr id="122" name="CustomShape 11"/>
          <p:cNvSpPr/>
          <p:nvPr/>
        </p:nvSpPr>
        <p:spPr>
          <a:xfrm>
            <a:off x="6840000" y="3299040"/>
            <a:ext cx="4246920" cy="54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Arial"/>
                <a:ea typeface="DejaVu Sans"/>
              </a:rPr>
              <a:t>・「</a:t>
            </a:r>
            <a:r>
              <a:rPr b="0" lang="en-US" sz="1500" spc="-1" strike="noStrike">
                <a:solidFill>
                  <a:srgbClr val="000000"/>
                </a:solidFill>
                <a:latin typeface="Arial"/>
                <a:ea typeface="DejaVu Sans"/>
              </a:rPr>
              <a:t>1</a:t>
            </a:r>
            <a:r>
              <a:rPr b="0" lang="en-US" sz="1500" spc="-1" strike="noStrike">
                <a:solidFill>
                  <a:srgbClr val="000000"/>
                </a:solidFill>
                <a:latin typeface="Arial"/>
                <a:ea typeface="DejaVu Sans"/>
              </a:rPr>
              <a:t>から作る」</a:t>
            </a:r>
            <a:endParaRPr b="0" lang="en-US" sz="1500" spc="-1" strike="noStrike">
              <a:latin typeface="Arial"/>
            </a:endParaRPr>
          </a:p>
          <a:p>
            <a:pPr>
              <a:lnSpc>
                <a:spcPct val="100000"/>
              </a:lnSpc>
            </a:pPr>
            <a:r>
              <a:rPr b="0" lang="en-US" sz="1500" spc="-1" strike="noStrike">
                <a:solidFill>
                  <a:srgbClr val="000000"/>
                </a:solidFill>
                <a:latin typeface="Arial"/>
                <a:ea typeface="DejaVu Sans"/>
              </a:rPr>
              <a:t>　そのままです</a:t>
            </a:r>
            <a:endParaRPr b="0" lang="en-US" sz="1500" spc="-1" strike="noStrike">
              <a:latin typeface="Arial"/>
            </a:endParaRPr>
          </a:p>
        </p:txBody>
      </p:sp>
      <p:sp>
        <p:nvSpPr>
          <p:cNvPr id="123" name="CustomShape 12"/>
          <p:cNvSpPr/>
          <p:nvPr/>
        </p:nvSpPr>
        <p:spPr>
          <a:xfrm>
            <a:off x="4320000" y="4378320"/>
            <a:ext cx="4246920" cy="774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c9211e"/>
                </a:solidFill>
                <a:latin typeface="Arial"/>
                <a:ea typeface="DejaVu Sans"/>
              </a:rPr>
              <a:t>※</a:t>
            </a:r>
            <a:r>
              <a:rPr b="0" lang="en-US" sz="1500" spc="-1" strike="noStrike">
                <a:solidFill>
                  <a:srgbClr val="c9211e"/>
                </a:solidFill>
                <a:latin typeface="Arial"/>
                <a:ea typeface="DejaVu Sans"/>
              </a:rPr>
              <a:t>このマップメーカーには元に戻すコマンドがない　ので「塗りつぶし」をする場合は、事前に保存をし　ておいたほうがいいです。</a:t>
            </a:r>
            <a:endParaRPr b="0" lang="en-US" sz="1500" spc="-1" strike="noStrike">
              <a:latin typeface="Arial"/>
            </a:endParaRPr>
          </a:p>
        </p:txBody>
      </p:sp>
      <p:sp>
        <p:nvSpPr>
          <p:cNvPr id="124" name="CustomShape 13"/>
          <p:cNvSpPr/>
          <p:nvPr/>
        </p:nvSpPr>
        <p:spPr>
          <a:xfrm>
            <a:off x="144000" y="4104000"/>
            <a:ext cx="42469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・「読み込み」</a:t>
            </a:r>
            <a:endParaRPr b="0" lang="en-US" sz="1800" spc="-1" strike="noStrike">
              <a:latin typeface="Arial"/>
            </a:endParaRPr>
          </a:p>
          <a:p>
            <a:pPr>
              <a:lnSpc>
                <a:spcPct val="100000"/>
              </a:lnSpc>
            </a:pPr>
            <a:r>
              <a:rPr b="0" lang="en-US" sz="1800" spc="-1" strike="noStrike">
                <a:solidFill>
                  <a:srgbClr val="000000"/>
                </a:solidFill>
                <a:latin typeface="Arial"/>
                <a:ea typeface="DejaVu Sans"/>
              </a:rPr>
              <a:t>　ウィンドが出てくるので読み込みたいファ　イルの「</a:t>
            </a:r>
            <a:r>
              <a:rPr b="0" lang="en-US" sz="1800" spc="-1" strike="noStrike">
                <a:solidFill>
                  <a:srgbClr val="000000"/>
                </a:solidFill>
                <a:latin typeface="Arial"/>
                <a:ea typeface="DejaVu Sans"/>
              </a:rPr>
              <a:t>Clickme.phs</a:t>
            </a:r>
            <a:r>
              <a:rPr b="0" lang="en-US" sz="1800" spc="-1" strike="noStrike">
                <a:solidFill>
                  <a:srgbClr val="000000"/>
                </a:solidFill>
                <a:latin typeface="Arial"/>
                <a:ea typeface="DejaVu Sans"/>
              </a:rPr>
              <a:t>」をクリックすれば　　読み込めます。</a:t>
            </a:r>
            <a:endParaRPr b="0" lang="en-US" sz="1800" spc="-1" strike="noStrike">
              <a:latin typeface="Arial"/>
            </a:endParaRPr>
          </a:p>
        </p:txBody>
      </p:sp>
      <p:sp>
        <p:nvSpPr>
          <p:cNvPr id="125" name="CustomShape 14"/>
          <p:cNvSpPr/>
          <p:nvPr/>
        </p:nvSpPr>
        <p:spPr>
          <a:xfrm>
            <a:off x="144000" y="5351760"/>
            <a:ext cx="42469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・「名前を付けて保存」</a:t>
            </a:r>
            <a:endParaRPr b="0" lang="en-US" sz="1800" spc="-1" strike="noStrike">
              <a:latin typeface="Arial"/>
            </a:endParaRPr>
          </a:p>
          <a:p>
            <a:pPr>
              <a:lnSpc>
                <a:spcPct val="100000"/>
              </a:lnSpc>
            </a:pPr>
            <a:r>
              <a:rPr b="0" lang="en-US" sz="1800" spc="-1" strike="noStrike">
                <a:solidFill>
                  <a:srgbClr val="000000"/>
                </a:solidFill>
                <a:latin typeface="Arial"/>
                <a:ea typeface="DejaVu Sans"/>
              </a:rPr>
              <a:t>　保存したい名前にして保存してください、　ファイル　がある場合は上書きの確認、　　ない場合は新規作成されます。</a:t>
            </a:r>
            <a:endParaRPr b="0" lang="en-US" sz="1800" spc="-1" strike="noStrike">
              <a:latin typeface="Arial"/>
            </a:endParaRPr>
          </a:p>
        </p:txBody>
      </p:sp>
      <p:sp>
        <p:nvSpPr>
          <p:cNvPr id="126" name="CustomShape 15"/>
          <p:cNvSpPr/>
          <p:nvPr/>
        </p:nvSpPr>
        <p:spPr>
          <a:xfrm>
            <a:off x="4608000" y="5328000"/>
            <a:ext cx="424692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・「上書き保存」</a:t>
            </a:r>
            <a:endParaRPr b="0" lang="en-US" sz="1800" spc="-1" strike="noStrike">
              <a:latin typeface="Arial"/>
            </a:endParaRPr>
          </a:p>
          <a:p>
            <a:pPr>
              <a:lnSpc>
                <a:spcPct val="100000"/>
              </a:lnSpc>
            </a:pPr>
            <a:r>
              <a:rPr b="0" lang="en-US" sz="1800" spc="-1" strike="noStrike">
                <a:solidFill>
                  <a:srgbClr val="000000"/>
                </a:solidFill>
                <a:latin typeface="Arial"/>
                <a:ea typeface="DejaVu Sans"/>
              </a:rPr>
              <a:t>　最後に読み込んだ、または保存した大る　に上書き保存します。</a:t>
            </a:r>
            <a:endParaRPr b="0" lang="en-US" sz="1800" spc="-1" strike="noStrike">
              <a:latin typeface="Arial"/>
            </a:endParaRPr>
          </a:p>
        </p:txBody>
      </p:sp>
      <p:sp>
        <p:nvSpPr>
          <p:cNvPr id="127" name="CustomShape 16"/>
          <p:cNvSpPr/>
          <p:nvPr/>
        </p:nvSpPr>
        <p:spPr>
          <a:xfrm>
            <a:off x="3996000" y="974160"/>
            <a:ext cx="5104080" cy="546480"/>
          </a:xfrm>
          <a:prstGeom prst="rect">
            <a:avLst/>
          </a:prstGeom>
          <a:noFill/>
          <a:ln>
            <a:solidFill>
              <a:srgbClr val="000000"/>
            </a:solidFill>
          </a:ln>
        </p:spPr>
        <p:style>
          <a:lnRef idx="0"/>
          <a:fillRef idx="0"/>
          <a:effectRef idx="0"/>
          <a:fontRef idx="minor"/>
        </p:style>
        <p:txBody>
          <a:bodyPr lIns="90000" rIns="90000" tIns="45000" bIns="45000">
            <a:spAutoFit/>
          </a:bodyPr>
          <a:p>
            <a:pPr>
              <a:lnSpc>
                <a:spcPct val="100000"/>
              </a:lnSpc>
            </a:pPr>
            <a:r>
              <a:rPr b="1" lang="en-US" sz="1500" spc="-1" strike="noStrike">
                <a:solidFill>
                  <a:srgbClr val="000000"/>
                </a:solidFill>
                <a:latin typeface="メイリオ"/>
                <a:ea typeface="メイリオ"/>
              </a:rPr>
              <a:t>・作ったステージで遊ぶときは「</a:t>
            </a:r>
            <a:r>
              <a:rPr b="1" lang="en-US" sz="1500" spc="-1" strike="noStrike">
                <a:solidFill>
                  <a:srgbClr val="000000"/>
                </a:solidFill>
                <a:latin typeface="メイリオ"/>
                <a:ea typeface="メイリオ"/>
              </a:rPr>
              <a:t>F3</a:t>
            </a:r>
            <a:r>
              <a:rPr b="1" lang="en-US" sz="1500" spc="-1" strike="noStrike">
                <a:solidFill>
                  <a:srgbClr val="000000"/>
                </a:solidFill>
                <a:latin typeface="メイリオ"/>
                <a:ea typeface="メイリオ"/>
              </a:rPr>
              <a:t>」を押して</a:t>
            </a:r>
            <a:endParaRPr b="0" lang="en-US" sz="1500" spc="-1" strike="noStrike">
              <a:latin typeface="Arial"/>
            </a:endParaRPr>
          </a:p>
          <a:p>
            <a:pPr>
              <a:lnSpc>
                <a:spcPct val="100000"/>
              </a:lnSpc>
            </a:pPr>
            <a:r>
              <a:rPr b="1" lang="en-US" sz="1500" spc="-1" strike="noStrike">
                <a:solidFill>
                  <a:srgbClr val="000000"/>
                </a:solidFill>
                <a:latin typeface="メイリオ"/>
                <a:ea typeface="メイリオ"/>
              </a:rPr>
              <a:t> </a:t>
            </a:r>
            <a:r>
              <a:rPr b="1" lang="en-US" sz="1500" spc="-1" strike="noStrike">
                <a:solidFill>
                  <a:srgbClr val="000000"/>
                </a:solidFill>
                <a:latin typeface="メイリオ"/>
                <a:ea typeface="メイリオ"/>
              </a:rPr>
              <a:t>ください。もう一度「</a:t>
            </a:r>
            <a:r>
              <a:rPr b="1" lang="en-US" sz="1500" spc="-1" strike="noStrike">
                <a:solidFill>
                  <a:srgbClr val="000000"/>
                </a:solidFill>
                <a:latin typeface="メイリオ"/>
                <a:ea typeface="メイリオ"/>
              </a:rPr>
              <a:t>F3</a:t>
            </a:r>
            <a:r>
              <a:rPr b="1" lang="en-US" sz="1500" spc="-1" strike="noStrike">
                <a:solidFill>
                  <a:srgbClr val="000000"/>
                </a:solidFill>
                <a:latin typeface="メイリオ"/>
                <a:ea typeface="メイリオ"/>
              </a:rPr>
              <a:t>」でマップメーカーに戻ります</a:t>
            </a:r>
            <a:endParaRPr b="0" lang="en-US" sz="1500" spc="-1" strike="noStrike">
              <a:latin typeface="Arial"/>
            </a:endParaRPr>
          </a:p>
        </p:txBody>
      </p:sp>
      <p:sp>
        <p:nvSpPr>
          <p:cNvPr id="128" name="CustomShape 17"/>
          <p:cNvSpPr/>
          <p:nvPr/>
        </p:nvSpPr>
        <p:spPr>
          <a:xfrm>
            <a:off x="6840000" y="3845880"/>
            <a:ext cx="4246920" cy="54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Arial"/>
                <a:ea typeface="DejaVu Sans"/>
              </a:rPr>
              <a:t>・</a:t>
            </a:r>
            <a:r>
              <a:rPr b="0" lang="en-US" sz="1500" spc="-1" strike="noStrike" u="sng">
                <a:solidFill>
                  <a:srgbClr val="000000"/>
                </a:solidFill>
                <a:uFillTx/>
                <a:latin typeface="Arial"/>
                <a:ea typeface="DejaVu Sans"/>
              </a:rPr>
              <a:t>画面の移動は</a:t>
            </a:r>
            <a:endParaRPr b="0" lang="en-US" sz="1500" spc="-1" strike="noStrike">
              <a:latin typeface="Arial"/>
            </a:endParaRPr>
          </a:p>
          <a:p>
            <a:pPr>
              <a:lnSpc>
                <a:spcPct val="100000"/>
              </a:lnSpc>
            </a:pPr>
            <a:r>
              <a:rPr b="0" lang="en-US" sz="1500" spc="-1" strike="noStrike">
                <a:solidFill>
                  <a:srgbClr val="000000"/>
                </a:solidFill>
                <a:latin typeface="Arial"/>
                <a:ea typeface="DejaVu Sans"/>
              </a:rPr>
              <a:t>　ホイールボタンで</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Picture 2" descr=""/>
          <p:cNvPicPr/>
          <p:nvPr/>
        </p:nvPicPr>
        <p:blipFill>
          <a:blip r:embed="rId1"/>
          <a:stretch/>
        </p:blipFill>
        <p:spPr>
          <a:xfrm>
            <a:off x="7593840" y="102240"/>
            <a:ext cx="1152000" cy="1152000"/>
          </a:xfrm>
          <a:prstGeom prst="rect">
            <a:avLst/>
          </a:prstGeom>
          <a:ln>
            <a:noFill/>
          </a:ln>
        </p:spPr>
      </p:pic>
      <p:sp>
        <p:nvSpPr>
          <p:cNvPr id="130" name="CustomShape 1"/>
          <p:cNvSpPr/>
          <p:nvPr/>
        </p:nvSpPr>
        <p:spPr>
          <a:xfrm>
            <a:off x="426240" y="102240"/>
            <a:ext cx="8463600" cy="1495800"/>
          </a:xfrm>
          <a:prstGeom prst="rect">
            <a:avLst/>
          </a:prstGeom>
          <a:noFill/>
          <a:ln>
            <a:noFill/>
          </a:ln>
        </p:spPr>
        <p:style>
          <a:lnRef idx="2">
            <a:schemeClr val="dk1"/>
          </a:lnRef>
          <a:fillRef idx="1">
            <a:schemeClr val="lt1"/>
          </a:fillRef>
          <a:effectRef idx="0">
            <a:schemeClr val="dk1"/>
          </a:effectRef>
          <a:fontRef idx="minor"/>
        </p:style>
        <p:txBody>
          <a:bodyPr lIns="50760" rIns="50760" tIns="50760" bIns="50760">
            <a:noAutofit/>
          </a:bodyPr>
          <a:p>
            <a:pPr>
              <a:lnSpc>
                <a:spcPct val="150000"/>
              </a:lnSpc>
            </a:pPr>
            <a:r>
              <a:rPr b="1" lang="en-US" sz="3600" spc="-1" strike="noStrike">
                <a:solidFill>
                  <a:srgbClr val="5f5f5f"/>
                </a:solidFill>
                <a:latin typeface="メイリオ"/>
                <a:ea typeface="メイリオ"/>
              </a:rPr>
              <a:t>操作方法</a:t>
            </a:r>
            <a:endParaRPr b="0" lang="en-US" sz="3600" spc="-1" strike="noStrike">
              <a:latin typeface="Arial"/>
            </a:endParaRPr>
          </a:p>
        </p:txBody>
      </p:sp>
      <p:sp>
        <p:nvSpPr>
          <p:cNvPr id="131" name="CustomShape 2"/>
          <p:cNvSpPr/>
          <p:nvPr/>
        </p:nvSpPr>
        <p:spPr>
          <a:xfrm>
            <a:off x="0" y="6711120"/>
            <a:ext cx="9141480" cy="144360"/>
          </a:xfrm>
          <a:prstGeom prst="rect">
            <a:avLst/>
          </a:prstGeom>
          <a:solidFill>
            <a:srgbClr val="15fb4c"/>
          </a:solidFill>
          <a:ln>
            <a:solidFill>
              <a:srgbClr val="15fb4c"/>
            </a:solidFill>
            <a:round/>
          </a:ln>
        </p:spPr>
        <p:style>
          <a:lnRef idx="2">
            <a:schemeClr val="accent1">
              <a:shade val="50000"/>
            </a:schemeClr>
          </a:lnRef>
          <a:fillRef idx="1">
            <a:schemeClr val="accent1"/>
          </a:fillRef>
          <a:effectRef idx="0">
            <a:schemeClr val="accent1"/>
          </a:effectRef>
          <a:fontRef idx="minor"/>
        </p:style>
      </p:sp>
      <p:sp>
        <p:nvSpPr>
          <p:cNvPr id="132" name="CustomShape 3"/>
          <p:cNvSpPr/>
          <p:nvPr/>
        </p:nvSpPr>
        <p:spPr>
          <a:xfrm>
            <a:off x="457200" y="6356520"/>
            <a:ext cx="2131200" cy="3625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0620B346-AA35-466B-A002-B624EE4426C2}" type="datetime1">
              <a:rPr b="0" lang="en-US" sz="1200" spc="-1" strike="noStrike">
                <a:solidFill>
                  <a:srgbClr val="8b8b8b"/>
                </a:solidFill>
                <a:latin typeface="Calibri"/>
                <a:ea typeface="DejaVu Sans"/>
              </a:rPr>
              <a:t>04/30/2020</a:t>
            </a:fld>
            <a:endParaRPr b="0" lang="en-US" sz="1200" spc="-1" strike="noStrike">
              <a:latin typeface="Arial"/>
            </a:endParaRPr>
          </a:p>
        </p:txBody>
      </p:sp>
      <p:sp>
        <p:nvSpPr>
          <p:cNvPr id="133" name="CustomShape 4"/>
          <p:cNvSpPr/>
          <p:nvPr/>
        </p:nvSpPr>
        <p:spPr>
          <a:xfrm>
            <a:off x="3124080" y="6356520"/>
            <a:ext cx="2892960" cy="362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1200" spc="-1" strike="noStrike">
                <a:solidFill>
                  <a:srgbClr val="8b8b8b"/>
                </a:solidFill>
                <a:latin typeface="Calibri"/>
                <a:ea typeface="DejaVu Sans"/>
              </a:rPr>
              <a:t>作品説明資料　日本ゲーム大賞</a:t>
            </a:r>
            <a:r>
              <a:rPr b="0" lang="en-US" sz="1200" spc="-1" strike="noStrike">
                <a:solidFill>
                  <a:srgbClr val="8b8b8b"/>
                </a:solidFill>
                <a:latin typeface="Calibri"/>
                <a:ea typeface="DejaVu Sans"/>
              </a:rPr>
              <a:t>U18</a:t>
            </a:r>
            <a:r>
              <a:rPr b="0" lang="en-US" sz="1200" spc="-1" strike="noStrike">
                <a:solidFill>
                  <a:srgbClr val="8b8b8b"/>
                </a:solidFill>
                <a:latin typeface="Calibri"/>
                <a:ea typeface="DejaVu Sans"/>
              </a:rPr>
              <a:t>部門</a:t>
            </a:r>
            <a:endParaRPr b="0" lang="en-US" sz="1200" spc="-1" strike="noStrike">
              <a:latin typeface="Arial"/>
            </a:endParaRPr>
          </a:p>
        </p:txBody>
      </p:sp>
      <p:sp>
        <p:nvSpPr>
          <p:cNvPr id="134" name="CustomShape 5"/>
          <p:cNvSpPr/>
          <p:nvPr/>
        </p:nvSpPr>
        <p:spPr>
          <a:xfrm>
            <a:off x="6553080" y="6356520"/>
            <a:ext cx="2131200" cy="3625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5672C26-08F5-4A94-BC0A-548337BBCD3A}" type="slidenum">
              <a:rPr b="0" lang="en-US" sz="1200" spc="-1" strike="noStrike">
                <a:solidFill>
                  <a:srgbClr val="8b8b8b"/>
                </a:solidFill>
                <a:latin typeface="Calibri"/>
                <a:ea typeface="DejaVu Sans"/>
              </a:rPr>
              <a:t>&lt;番号&gt;</a:t>
            </a:fld>
            <a:endParaRPr b="0" lang="en-US" sz="1200" spc="-1" strike="noStrike">
              <a:latin typeface="Arial"/>
            </a:endParaRPr>
          </a:p>
        </p:txBody>
      </p:sp>
      <p:sp>
        <p:nvSpPr>
          <p:cNvPr id="135" name="CustomShape 6"/>
          <p:cNvSpPr/>
          <p:nvPr/>
        </p:nvSpPr>
        <p:spPr>
          <a:xfrm>
            <a:off x="432000" y="2088000"/>
            <a:ext cx="80938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メイリオ"/>
                <a:ea typeface="メイリオ"/>
              </a:rPr>
              <a:t>・プレイ時</a:t>
            </a:r>
            <a:endParaRPr b="0" lang="en-US" sz="1800" spc="-1" strike="noStrike">
              <a:latin typeface="Arial"/>
            </a:endParaRPr>
          </a:p>
          <a:p>
            <a:pPr>
              <a:lnSpc>
                <a:spcPct val="100000"/>
              </a:lnSpc>
            </a:pPr>
            <a:r>
              <a:rPr b="0" lang="en-US" sz="1800" spc="-1" strike="noStrike">
                <a:solidFill>
                  <a:srgbClr val="000000"/>
                </a:solidFill>
                <a:latin typeface="メイリオ"/>
                <a:ea typeface="メイリオ"/>
              </a:rPr>
              <a:t>　十字キーで移動、スペースキーでジャンプできます。</a:t>
            </a:r>
            <a:endParaRPr b="0" lang="en-US" sz="1800" spc="-1" strike="noStrike">
              <a:latin typeface="Arial"/>
            </a:endParaRPr>
          </a:p>
        </p:txBody>
      </p:sp>
      <p:sp>
        <p:nvSpPr>
          <p:cNvPr id="136" name="CustomShape 7"/>
          <p:cNvSpPr/>
          <p:nvPr/>
        </p:nvSpPr>
        <p:spPr>
          <a:xfrm>
            <a:off x="401040" y="1220040"/>
            <a:ext cx="809388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メイリオ"/>
                <a:ea typeface="メイリオ"/>
              </a:rPr>
              <a:t>・シナリオモード時</a:t>
            </a:r>
            <a:endParaRPr b="0" lang="en-US" sz="1800" spc="-1" strike="noStrike">
              <a:latin typeface="Arial"/>
            </a:endParaRPr>
          </a:p>
          <a:p>
            <a:pPr>
              <a:lnSpc>
                <a:spcPct val="100000"/>
              </a:lnSpc>
            </a:pPr>
            <a:r>
              <a:rPr b="0" lang="en-US" sz="1800" spc="-1" strike="noStrike">
                <a:solidFill>
                  <a:srgbClr val="000000"/>
                </a:solidFill>
                <a:latin typeface="メイリオ"/>
                <a:ea typeface="メイリオ"/>
              </a:rPr>
              <a:t>　</a:t>
            </a:r>
            <a:r>
              <a:rPr b="0" lang="en-US" sz="1800" spc="-1" strike="noStrike">
                <a:solidFill>
                  <a:srgbClr val="000000"/>
                </a:solidFill>
                <a:latin typeface="メイリオ"/>
                <a:ea typeface="メイリオ"/>
              </a:rPr>
              <a:t>Enter</a:t>
            </a:r>
            <a:r>
              <a:rPr b="0" lang="en-US" sz="1800" spc="-1" strike="noStrike">
                <a:solidFill>
                  <a:srgbClr val="000000"/>
                </a:solidFill>
                <a:latin typeface="メイリオ"/>
                <a:ea typeface="メイリオ"/>
              </a:rPr>
              <a:t>か左クリックで話を進めることができます。</a:t>
            </a:r>
            <a:endParaRPr b="0" lang="en-US" sz="1800" spc="-1" strike="noStrike">
              <a:latin typeface="Arial"/>
            </a:endParaRPr>
          </a:p>
        </p:txBody>
      </p:sp>
      <p:sp>
        <p:nvSpPr>
          <p:cNvPr id="137" name="CustomShape 8"/>
          <p:cNvSpPr/>
          <p:nvPr/>
        </p:nvSpPr>
        <p:spPr>
          <a:xfrm>
            <a:off x="432000" y="2961720"/>
            <a:ext cx="8093880" cy="1735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メイリオ"/>
                <a:ea typeface="メイリオ"/>
              </a:rPr>
              <a:t>・マップメーカー時</a:t>
            </a:r>
            <a:endParaRPr b="0" lang="en-US" sz="1800" spc="-1" strike="noStrike">
              <a:latin typeface="Arial"/>
            </a:endParaRPr>
          </a:p>
          <a:p>
            <a:pPr>
              <a:lnSpc>
                <a:spcPct val="100000"/>
              </a:lnSpc>
            </a:pPr>
            <a:r>
              <a:rPr b="0" lang="en-US" sz="1800" spc="-1" strike="noStrike">
                <a:solidFill>
                  <a:srgbClr val="000000"/>
                </a:solidFill>
                <a:latin typeface="メイリオ"/>
                <a:ea typeface="メイリオ"/>
              </a:rPr>
              <a:t>　左クリックで設置物を選択、マウスホイールで設置物の種類を変える、</a:t>
            </a:r>
            <a:endParaRPr b="0" lang="en-US" sz="1800" spc="-1" strike="noStrike">
              <a:latin typeface="Arial"/>
            </a:endParaRPr>
          </a:p>
          <a:p>
            <a:pPr>
              <a:lnSpc>
                <a:spcPct val="100000"/>
              </a:lnSpc>
            </a:pPr>
            <a:r>
              <a:rPr b="0" lang="en-US" sz="1800" spc="-1" strike="noStrike">
                <a:solidFill>
                  <a:srgbClr val="000000"/>
                </a:solidFill>
                <a:latin typeface="メイリオ"/>
                <a:ea typeface="メイリオ"/>
              </a:rPr>
              <a:t>　</a:t>
            </a:r>
            <a:r>
              <a:rPr b="0" lang="en-US" sz="1800" spc="-1" strike="noStrike">
                <a:solidFill>
                  <a:srgbClr val="000000"/>
                </a:solidFill>
                <a:latin typeface="メイリオ"/>
                <a:ea typeface="メイリオ"/>
              </a:rPr>
              <a:t>F3</a:t>
            </a:r>
            <a:r>
              <a:rPr b="0" lang="en-US" sz="1800" spc="-1" strike="noStrike">
                <a:solidFill>
                  <a:srgbClr val="000000"/>
                </a:solidFill>
                <a:latin typeface="メイリオ"/>
                <a:ea typeface="メイリオ"/>
              </a:rPr>
              <a:t>で</a:t>
            </a:r>
            <a:r>
              <a:rPr b="0" lang="en-US" sz="1800" spc="-1" strike="noStrike" u="sng">
                <a:solidFill>
                  <a:srgbClr val="000000"/>
                </a:solidFill>
                <a:uFillTx/>
                <a:latin typeface="メイリオ"/>
                <a:ea typeface="メイリオ"/>
              </a:rPr>
              <a:t>作るモード</a:t>
            </a:r>
            <a:r>
              <a:rPr b="0" lang="en-US" sz="1800" spc="-1" strike="noStrike">
                <a:solidFill>
                  <a:srgbClr val="000000"/>
                </a:solidFill>
                <a:latin typeface="メイリオ"/>
                <a:ea typeface="メイリオ"/>
              </a:rPr>
              <a:t>と、</a:t>
            </a:r>
            <a:r>
              <a:rPr b="0" lang="en-US" sz="1800" spc="-1" strike="noStrike" u="sng">
                <a:solidFill>
                  <a:srgbClr val="000000"/>
                </a:solidFill>
                <a:uFillTx/>
                <a:latin typeface="メイリオ"/>
                <a:ea typeface="メイリオ"/>
              </a:rPr>
              <a:t>遊ぶモード</a:t>
            </a:r>
            <a:r>
              <a:rPr b="0" lang="en-US" sz="1800" spc="-1" strike="noStrike">
                <a:solidFill>
                  <a:srgbClr val="000000"/>
                </a:solidFill>
                <a:latin typeface="メイリオ"/>
                <a:ea typeface="メイリオ"/>
              </a:rPr>
              <a:t>を切り替えます。</a:t>
            </a:r>
            <a:endParaRPr b="0" lang="en-US" sz="1800" spc="-1" strike="noStrike">
              <a:latin typeface="Arial"/>
            </a:endParaRPr>
          </a:p>
          <a:p>
            <a:pPr>
              <a:lnSpc>
                <a:spcPct val="100000"/>
              </a:lnSpc>
            </a:pPr>
            <a:r>
              <a:rPr b="0" lang="en-US" sz="1800" spc="-1" strike="noStrike">
                <a:solidFill>
                  <a:srgbClr val="000000"/>
                </a:solidFill>
                <a:latin typeface="メイリオ"/>
                <a:ea typeface="メイリオ"/>
              </a:rPr>
              <a:t>　　・遊ぶモード時</a:t>
            </a:r>
            <a:endParaRPr b="0" lang="en-US" sz="1800" spc="-1" strike="noStrike">
              <a:latin typeface="Arial"/>
            </a:endParaRPr>
          </a:p>
          <a:p>
            <a:pPr>
              <a:lnSpc>
                <a:spcPct val="100000"/>
              </a:lnSpc>
            </a:pPr>
            <a:r>
              <a:rPr b="0" lang="en-US" sz="1800" spc="-1" strike="noStrike">
                <a:solidFill>
                  <a:srgbClr val="000000"/>
                </a:solidFill>
                <a:latin typeface="メイリオ"/>
                <a:ea typeface="メイリオ"/>
              </a:rPr>
              <a:t>	</a:t>
            </a:r>
            <a:r>
              <a:rPr b="0" lang="en-US" sz="1800" spc="-1" strike="noStrike">
                <a:solidFill>
                  <a:srgbClr val="000000"/>
                </a:solidFill>
                <a:latin typeface="メイリオ"/>
                <a:ea typeface="メイリオ"/>
              </a:rPr>
              <a:t>　プレイ時と操作は同じだが、一つだけ異なります。いちいち</a:t>
            </a:r>
            <a:r>
              <a:rPr b="0" lang="en-US" sz="1800" spc="-1" strike="noStrike">
                <a:solidFill>
                  <a:srgbClr val="000000"/>
                </a:solidFill>
                <a:latin typeface="メイリオ"/>
                <a:ea typeface="メイリオ"/>
              </a:rPr>
              <a:t>F3</a:t>
            </a:r>
            <a:r>
              <a:rPr b="0" lang="en-US" sz="1800" spc="-1" strike="noStrike">
                <a:solidFill>
                  <a:srgbClr val="000000"/>
                </a:solidFill>
                <a:latin typeface="メイリオ"/>
                <a:ea typeface="メイリオ"/>
              </a:rPr>
              <a:t>で切り　　　替えずに初期位置へ戻すものとして「</a:t>
            </a:r>
            <a:r>
              <a:rPr b="0" lang="en-US" sz="1800" spc="-1" strike="noStrike">
                <a:solidFill>
                  <a:srgbClr val="000000"/>
                </a:solidFill>
                <a:latin typeface="メイリオ"/>
                <a:ea typeface="メイリオ"/>
              </a:rPr>
              <a:t>F1</a:t>
            </a:r>
            <a:r>
              <a:rPr b="0" lang="en-US" sz="1800" spc="-1" strike="noStrike">
                <a:solidFill>
                  <a:srgbClr val="000000"/>
                </a:solidFill>
                <a:latin typeface="メイリオ"/>
                <a:ea typeface="メイリオ"/>
              </a:rPr>
              <a:t>」が使えます。</a:t>
            </a:r>
            <a:endParaRPr b="0" lang="en-US" sz="1800" spc="-1" strike="noStrike">
              <a:latin typeface="Arial"/>
            </a:endParaRPr>
          </a:p>
        </p:txBody>
      </p:sp>
      <p:sp>
        <p:nvSpPr>
          <p:cNvPr id="138" name="CustomShape 9"/>
          <p:cNvSpPr/>
          <p:nvPr/>
        </p:nvSpPr>
        <p:spPr>
          <a:xfrm>
            <a:off x="432000" y="4824000"/>
            <a:ext cx="80938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メイリオ"/>
                <a:ea typeface="メイリオ"/>
              </a:rPr>
              <a:t>・中断する場合</a:t>
            </a:r>
            <a:endParaRPr b="0" lang="en-US" sz="1800" spc="-1" strike="noStrike">
              <a:latin typeface="Arial"/>
            </a:endParaRPr>
          </a:p>
          <a:p>
            <a:pPr>
              <a:lnSpc>
                <a:spcPct val="100000"/>
              </a:lnSpc>
            </a:pPr>
            <a:r>
              <a:rPr b="0" lang="en-US" sz="1800" spc="-1" strike="noStrike">
                <a:solidFill>
                  <a:srgbClr val="000000"/>
                </a:solidFill>
                <a:latin typeface="メイリオ"/>
                <a:ea typeface="メイリオ"/>
              </a:rPr>
              <a:t>　</a:t>
            </a:r>
            <a:r>
              <a:rPr b="0" lang="en-US" sz="1800" spc="-1" strike="noStrike">
                <a:solidFill>
                  <a:srgbClr val="000000"/>
                </a:solidFill>
                <a:latin typeface="メイリオ"/>
                <a:ea typeface="メイリオ"/>
              </a:rPr>
              <a:t>Esc</a:t>
            </a:r>
            <a:r>
              <a:rPr b="0" lang="en-US" sz="1800" spc="-1" strike="noStrike">
                <a:solidFill>
                  <a:srgbClr val="000000"/>
                </a:solidFill>
                <a:latin typeface="メイリオ"/>
                <a:ea typeface="メイリオ"/>
              </a:rPr>
              <a:t>を押すとポーズ画面へ飛べます。</a:t>
            </a:r>
            <a:endParaRPr b="0" lang="en-US" sz="1800" spc="-1" strike="noStrike">
              <a:latin typeface="Arial"/>
            </a:endParaRPr>
          </a:p>
        </p:txBody>
      </p:sp>
      <p:sp>
        <p:nvSpPr>
          <p:cNvPr id="139" name="CustomShape 10"/>
          <p:cNvSpPr/>
          <p:nvPr/>
        </p:nvSpPr>
        <p:spPr>
          <a:xfrm>
            <a:off x="574920" y="5678280"/>
            <a:ext cx="8093880" cy="54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000000"/>
                </a:solidFill>
                <a:latin typeface="メイリオ"/>
                <a:ea typeface="メイリオ"/>
              </a:rPr>
              <a:t>※</a:t>
            </a:r>
            <a:r>
              <a:rPr b="0" lang="en-US" sz="1500" spc="-1" strike="noStrike">
                <a:solidFill>
                  <a:srgbClr val="000000"/>
                </a:solidFill>
                <a:latin typeface="メイリオ"/>
                <a:ea typeface="メイリオ"/>
              </a:rPr>
              <a:t>もし、選択肢が動かないことがあったら、マウス優先なので</a:t>
            </a:r>
            <a:endParaRPr b="0" lang="en-US" sz="1500" spc="-1" strike="noStrike">
              <a:latin typeface="Arial"/>
            </a:endParaRPr>
          </a:p>
          <a:p>
            <a:pPr>
              <a:lnSpc>
                <a:spcPct val="100000"/>
              </a:lnSpc>
            </a:pPr>
            <a:r>
              <a:rPr b="0" lang="en-US" sz="1500" spc="-1" strike="noStrike">
                <a:solidFill>
                  <a:srgbClr val="000000"/>
                </a:solidFill>
                <a:latin typeface="メイリオ"/>
                <a:ea typeface="メイリオ"/>
              </a:rPr>
              <a:t>　マウスの位置を変えてください。</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390</TotalTime>
  <Application>LibreOffice/6.2.5.2$Windows_X86_64 LibreOffice_project/1ec314fa52f458adc18c4f025c545a4e8b22c159</Application>
  <Words>94</Words>
  <Paragraphs>27</Paragraphs>
  <Company>Toshiba</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2018-02-09T00:20:50Z</dcterms:created>
  <dc:creator>早川 正祐</dc:creator>
  <dc:description/>
  <dc:language>ja-JP</dc:language>
  <cp:lastModifiedBy/>
  <dcterms:modified xsi:type="dcterms:W3CDTF">2020-04-30T19:37:23Z</dcterms:modified>
  <cp:revision>20</cp:revision>
  <dc:subject/>
  <dc:title>PowerPoint プレゼンテーション</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Toshiba</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画面に合わせる (4:3)</vt:lpwstr>
  </property>
  <property fmtid="{D5CDD505-2E9C-101B-9397-08002B2CF9AE}" pid="10" name="ScaleCrop">
    <vt:bool>0</vt:bool>
  </property>
  <property fmtid="{D5CDD505-2E9C-101B-9397-08002B2CF9AE}" pid="11" name="ShareDoc">
    <vt:bool>0</vt:bool>
  </property>
  <property fmtid="{D5CDD505-2E9C-101B-9397-08002B2CF9AE}" pid="12" name="Slides">
    <vt:i4>4</vt:i4>
  </property>
</Properties>
</file>